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58" r:id="rId4"/>
    <p:sldId id="301" r:id="rId5"/>
    <p:sldId id="312" r:id="rId6"/>
    <p:sldId id="314" r:id="rId7"/>
    <p:sldId id="315" r:id="rId8"/>
    <p:sldId id="313" r:id="rId9"/>
    <p:sldId id="300" r:id="rId10"/>
    <p:sldId id="306" r:id="rId11"/>
    <p:sldId id="308" r:id="rId12"/>
    <p:sldId id="319" r:id="rId13"/>
    <p:sldId id="320" r:id="rId14"/>
    <p:sldId id="321" r:id="rId15"/>
    <p:sldId id="322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40FF"/>
    <a:srgbClr val="FE9202"/>
    <a:srgbClr val="FF0066"/>
    <a:srgbClr val="2F5597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410" autoAdjust="0"/>
    <p:restoredTop sz="94280" autoAdjust="0"/>
  </p:normalViewPr>
  <p:slideViewPr>
    <p:cSldViewPr snapToGrid="0">
      <p:cViewPr>
        <p:scale>
          <a:sx n="80" d="100"/>
          <a:sy n="80" d="100"/>
        </p:scale>
        <p:origin x="184" y="1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07109" y="2804611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4913" y="1269173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61443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150312" y="685220"/>
            <a:ext cx="711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13. Martha Gets Mad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13_MarthaAndJesus">
            <a:extLst>
              <a:ext uri="{FF2B5EF4-FFF2-40B4-BE49-F238E27FC236}">
                <a16:creationId xmlns:a16="http://schemas.microsoft.com/office/drawing/2014/main" id="{EB4FEB28-7816-854B-85E5-87057DF38DF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8" y="1991337"/>
            <a:ext cx="4406679" cy="334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BBD62E-D90E-1548-82A6-7A7CA2007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94309" y="-2575730"/>
            <a:ext cx="812800" cy="812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B70592-72E6-2541-AB26-317F14C6F87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9814" y="970771"/>
            <a:ext cx="79999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they went on their way, he entered into a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village, and a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woman named Martha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him into her house.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FACF0A-098C-564B-8367-9D7885928B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3392" y="-1779251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1BB93D-E53C-3744-A2F5-DD0A3CDEFE0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9" y="1012375"/>
            <a:ext cx="7999957" cy="1714497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had a sister called Mary, who also sat at Jesus’ feet, and heard his word.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8D3B3D-9267-3E4F-BFC2-F2355556BF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-2049638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B20FED-49CC-4243-9D4E-E3C9174319B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901341"/>
            <a:ext cx="7999957" cy="2723602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Martha was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distracted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much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serving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she came up to him, and said, “Lord, don’t you care that my sister has left me to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alone?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B688C6-C204-3346-A05F-7B63C81D6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669001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F689CD-EEE2-C948-9F9F-6317F5AF2A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1691237" y="1129554"/>
            <a:ext cx="5761525" cy="1058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her therefore to help me.”</a:t>
            </a: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17E12B-75AE-4C4D-B086-D43968B03D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77734" y="-2003627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632B27-DE3B-ED46-B4FB-30BE91728AA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78" y="996102"/>
            <a:ext cx="7999957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answered her, “Martha, Martha, you are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anxious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troubled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about many things, </a:t>
            </a:r>
            <a:r>
              <a:rPr lang="en-US" sz="14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only one thing is needed.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254C7E-BAAC-274F-A7E7-4F81DCA5D3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2556" y="-1909101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395D3E-CFFA-4A43-BA49-D37DA16D7BF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7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61" y="938885"/>
            <a:ext cx="7999957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Mary has chosen the good part, which will not be taken away from her.”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A3D76E-6380-3D4B-BE3C-4CBDDFA897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61467" y="-2856452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7DABC0-1A01-594F-8655-DF9741F3236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96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8F56C3-1B20-A541-8D8D-F7D063D47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4400" y="-2810813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95A5B1-2EDC-924D-BDF5-377B7735643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53033"/>
            <a:ext cx="9144000" cy="130876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certain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2944" y="2611462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 </a:t>
            </a:r>
            <a:r>
              <a:rPr lang="en-US" sz="4000" b="1" i="1" dirty="0">
                <a:solidFill>
                  <a:srgbClr val="FF40FF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4000" b="1" i="1" dirty="0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ER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-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453247" y="2593605"/>
            <a:ext cx="2045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66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b="1" i="1" dirty="0" err="1">
                <a:solidFill>
                  <a:srgbClr val="FF0066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806531" y="3625173"/>
            <a:ext cx="5480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one – but not named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1559A5-1D41-F846-9752-B16591481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43584" y="-197405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2A4C27-BD62-644F-A036-A0F61B1DAE9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8" grpId="0"/>
      <p:bldP spid="10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97582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serve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7825" y="2553761"/>
            <a:ext cx="21683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(s</a:t>
            </a:r>
            <a:r>
              <a:rPr lang="en-US" sz="4000" b="1" i="1" dirty="0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er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583870" y="3892383"/>
            <a:ext cx="635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work to help someone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B8A025-5565-1C4A-B882-D67CCDCF6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1425" y="-2646281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F6F52E-57EF-CE4A-9371-0005BA58239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76181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receive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7533" y="3945914"/>
            <a:ext cx="2510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to take in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3053123" y="2808471"/>
            <a:ext cx="1170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(r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4223636" y="2645752"/>
            <a:ext cx="1954381" cy="914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>
                <a:solidFill>
                  <a:srgbClr val="FF40FF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99F79B-ECC9-D148-BA23-59DEA01B3F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0836" y="-183181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274153-1F91-594C-A62E-1C544562CFD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6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1780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anxious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746579"/>
            <a:ext cx="1617751" cy="90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io</a:t>
            </a: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2304" y="3945890"/>
            <a:ext cx="4279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feeling worried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2745577" y="2962639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i="1" dirty="0">
                <a:solidFill>
                  <a:srgbClr val="99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ANX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E0F69A-A379-F947-A523-5110F98A5F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6331" y="-253222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3D91AC-F0F1-0441-AFAD-E46DB82F57C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15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253033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distracted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2203063" y="2517772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(d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 -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1DBEA-CFAF-471B-8508-EBBF1739431B}"/>
              </a:ext>
            </a:extLst>
          </p:cNvPr>
          <p:cNvSpPr txBox="1"/>
          <p:nvPr/>
        </p:nvSpPr>
        <p:spPr>
          <a:xfrm>
            <a:off x="3562731" y="2539783"/>
            <a:ext cx="2042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TR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CT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1420317" y="3565094"/>
            <a:ext cx="6327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busy with something else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EF21F-391F-4CFA-8A26-F85D7A224652}"/>
              </a:ext>
            </a:extLst>
          </p:cNvPr>
          <p:cNvSpPr txBox="1"/>
          <p:nvPr/>
        </p:nvSpPr>
        <p:spPr>
          <a:xfrm>
            <a:off x="5602536" y="2535786"/>
            <a:ext cx="1349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06B105-A613-A845-9286-C80F66134F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62731" y="-176530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0A21BB-DF41-9C48-844C-AB8EFB6BBEB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8" grpId="0"/>
      <p:bldP spid="19" grpId="0"/>
      <p:bldP spid="20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94994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troubled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1835" y="3636628"/>
            <a:ext cx="1552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upset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4266" y="2598657"/>
            <a:ext cx="3815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(TR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– </a:t>
            </a:r>
            <a:r>
              <a:rPr lang="en-US" sz="4000" b="1" i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ble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d):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C9CE01-3CDF-764D-AE83-61B98AFC8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71449" y="-1880834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C81404-BDDD-5043-A375-FEBC9B67B8D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2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972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 10:38-42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0129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Martha Gets Mad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9473C8-2836-0C4F-887A-C92F83B8AB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94250" y="-278765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CBE61E-5CC0-424F-95D3-24F0E966AA0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80204</TotalTime>
  <Words>187</Words>
  <Application>Microsoft Macintosh PowerPoint</Application>
  <PresentationFormat>On-screen Show (16:10)</PresentationFormat>
  <Paragraphs>37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388</cp:revision>
  <dcterms:created xsi:type="dcterms:W3CDTF">2017-01-10T01:35:56Z</dcterms:created>
  <dcterms:modified xsi:type="dcterms:W3CDTF">2018-03-20T20:47:58Z</dcterms:modified>
</cp:coreProperties>
</file>