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33" r:id="rId2"/>
    <p:sldId id="271" r:id="rId3"/>
    <p:sldId id="342" r:id="rId4"/>
    <p:sldId id="272" r:id="rId5"/>
    <p:sldId id="334" r:id="rId6"/>
    <p:sldId id="336" r:id="rId7"/>
    <p:sldId id="300" r:id="rId8"/>
    <p:sldId id="339" r:id="rId9"/>
    <p:sldId id="348" r:id="rId10"/>
    <p:sldId id="297" r:id="rId11"/>
    <p:sldId id="341" r:id="rId12"/>
    <p:sldId id="350" r:id="rId13"/>
    <p:sldId id="351" r:id="rId1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990000"/>
    <a:srgbClr val="FF3399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279" autoAdjust="0"/>
    <p:restoredTop sz="94280" autoAdjust="0"/>
  </p:normalViewPr>
  <p:slideViewPr>
    <p:cSldViewPr snapToGrid="0">
      <p:cViewPr varScale="1">
        <p:scale>
          <a:sx n="44" d="100"/>
          <a:sy n="44" d="100"/>
        </p:scale>
        <p:origin x="200" y="2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3/20/18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7" Type="http://schemas.openxmlformats.org/officeDocument/2006/relationships/image" Target="../media/image2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4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7.mp3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3.mp3"/><Relationship Id="rId7" Type="http://schemas.microsoft.com/office/2007/relationships/media" Target="../media/media10.m4a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4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11.m4a"/><Relationship Id="rId5" Type="http://schemas.microsoft.com/office/2007/relationships/media" Target="../media/media11.m4a"/><Relationship Id="rId4" Type="http://schemas.openxmlformats.org/officeDocument/2006/relationships/audio" Target="../media/media7.mp3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846041" y="2832257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32470" y="1721949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4913" y="1302068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889519"/>
            <a:ext cx="6144322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F83565-CD34-457D-880D-1F5E0FCC9AF4}"/>
              </a:ext>
            </a:extLst>
          </p:cNvPr>
          <p:cNvSpPr txBox="1"/>
          <p:nvPr/>
        </p:nvSpPr>
        <p:spPr>
          <a:xfrm>
            <a:off x="150312" y="685220"/>
            <a:ext cx="711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13. Martha Gets Mad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13_MarthaAndJesus">
            <a:extLst>
              <a:ext uri="{FF2B5EF4-FFF2-40B4-BE49-F238E27FC236}">
                <a16:creationId xmlns:a16="http://schemas.microsoft.com/office/drawing/2014/main" id="{C87D2D2A-4B79-8F4D-99F8-4CF2A9BFEC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52" y="2024232"/>
            <a:ext cx="3852126" cy="331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5EE62C-E79B-D141-95F8-7DE012E7DB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28639" y="-18926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396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357511" y="912741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do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798345" y="912741"/>
            <a:ext cx="1377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his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1357511" y="2258024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to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4798345" y="2286675"/>
            <a:ext cx="17908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was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357511" y="3603307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into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4798345" y="3603307"/>
            <a:ext cx="37637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welcome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90E9C2-192D-014C-9FA0-185F6A31C4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2000" y="-2133440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61B520-527E-7D4E-938E-906DD166852A}"/>
              </a:ext>
            </a:extLst>
          </p:cNvPr>
          <p:cNvSpPr/>
          <p:nvPr/>
        </p:nvSpPr>
        <p:spPr>
          <a:xfrm>
            <a:off x="7904735" y="-1705415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090863" y="982331"/>
            <a:ext cx="2167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are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598693" y="2172527"/>
            <a:ext cx="19145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the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1203036" y="2339176"/>
            <a:ext cx="1490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of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903495" y="927417"/>
            <a:ext cx="1022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090863" y="3684459"/>
            <a:ext cx="2518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floor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163641" y="3662783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they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C6CDE8-DEED-D54B-ABCE-55D4C6C621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75819" y="-2194047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BC2DA2A-4502-EF4F-A8DA-7DA770050485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227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513348" y="993894"/>
            <a:ext cx="4138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there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598691" y="2305938"/>
            <a:ext cx="19145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who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1203036" y="2339176"/>
            <a:ext cx="2454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their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400937" y="960656"/>
            <a:ext cx="2310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your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090863" y="3684459"/>
            <a:ext cx="2518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163641" y="3662783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what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B65F6A-3DC7-DF4A-B54F-8F69FD6689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9472" y="-1153981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C126CC9-2819-C543-A03B-D7F582EB7C82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344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317995" y="890871"/>
            <a:ext cx="2064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one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598693" y="2172527"/>
            <a:ext cx="2614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loved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1317995" y="2287665"/>
            <a:ext cx="1941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only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694948" y="974196"/>
            <a:ext cx="25186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many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090863" y="3684459"/>
            <a:ext cx="2518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busy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38A305-CAE6-E041-A657-16015F96EA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-1787647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99EA76D-5404-1447-A677-203DDDA9EAD2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642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ce</a:t>
            </a:r>
            <a:r>
              <a:rPr lang="en-US" sz="2700" b="1" dirty="0">
                <a:latin typeface="Century Gothic" panose="020B0502020202020204" pitchFamily="34" charset="0"/>
              </a:rPr>
              <a:t>, ci, cy make the soft sound 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5769" y="2681425"/>
            <a:ext cx="2472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7000" dirty="0">
                <a:latin typeface="Century Gothic" panose="020B0502020202020204" pitchFamily="34" charset="0"/>
              </a:rPr>
              <a:t>nt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81854" y="2685370"/>
            <a:ext cx="1872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7000" dirty="0">
                <a:latin typeface="Century Gothic" panose="020B0502020202020204" pitchFamily="34" charset="0"/>
              </a:rPr>
              <a:t>ty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3005594" y="3899806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fan</a:t>
            </a:r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cy</a:t>
            </a:r>
            <a:endParaRPr lang="en-US" sz="7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6CAAC-8AD4-D24D-B891-9D74DB7D0D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3456" y="-9134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4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368" y="2042417"/>
            <a:ext cx="3533681" cy="1360078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dis </a:t>
            </a:r>
            <a:r>
              <a:rPr lang="en-US" sz="5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 </a:t>
            </a:r>
            <a:r>
              <a:rPr lang="en-US" sz="5000" dirty="0" err="1">
                <a:latin typeface="Century Gothic" panose="020B0502020202020204" pitchFamily="34" charset="0"/>
              </a:rPr>
              <a:t>ples</a:t>
            </a:r>
            <a:endParaRPr lang="en-US" sz="4500" dirty="0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1186AC-3EAE-E646-A17E-D14FC3FA6F3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48470" y="-1836273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B8CAEB-C838-874D-AA9B-85AF793DF99B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412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4_ges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5928" y="144494"/>
            <a:ext cx="609600" cy="609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81665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956596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ge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gi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gy</a:t>
            </a:r>
            <a:r>
              <a:rPr lang="en-US" sz="2700" b="1" dirty="0">
                <a:latin typeface="Century Gothic" panose="020B0502020202020204" pitchFamily="34" charset="0"/>
              </a:rPr>
              <a:t> often make the soft sound 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02165" y="2748807"/>
            <a:ext cx="29628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7000" dirty="0">
                <a:latin typeface="Century Gothic" panose="020B0502020202020204" pitchFamily="34" charset="0"/>
              </a:rPr>
              <a:t>ntle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41855" y="2748806"/>
            <a:ext cx="26242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gi</a:t>
            </a:r>
            <a:r>
              <a:rPr lang="en-US" sz="7000" dirty="0">
                <a:latin typeface="Century Gothic" panose="020B0502020202020204" pitchFamily="34" charset="0"/>
              </a:rPr>
              <a:t>ant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2888165" y="3882119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gy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301965" y="-1068334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454E63-BDB5-974B-830F-A504E3ACF78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8506" y="-11472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1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4386" y="1964440"/>
            <a:ext cx="3418412" cy="1360078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 err="1">
                <a:latin typeface="Century Gothic" panose="020B0502020202020204" pitchFamily="34" charset="0"/>
              </a:rPr>
              <a:t>vil</a:t>
            </a:r>
            <a:r>
              <a:rPr lang="en-US" sz="5000" dirty="0">
                <a:latin typeface="Century Gothic" panose="020B0502020202020204" pitchFamily="34" charset="0"/>
              </a:rPr>
              <a:t> </a:t>
            </a:r>
            <a:r>
              <a:rPr lang="en-US" sz="5000" dirty="0" err="1">
                <a:latin typeface="Century Gothic" panose="020B0502020202020204" pitchFamily="34" charset="0"/>
              </a:rPr>
              <a:t>la</a:t>
            </a:r>
            <a:r>
              <a:rPr lang="en-US" sz="5000" b="1" dirty="0" err="1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endParaRPr lang="en-US" sz="4500" dirty="0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DCACF7-66B7-BC41-A876-C2B3B44985E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27245" y="-2069141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EAC4AA-92CC-6F41-87FA-F4D70B04AAA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784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Silent Letters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59302" y="807446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A8062D-4B71-4A95-B411-02F4A4FFB53F}"/>
              </a:ext>
            </a:extLst>
          </p:cNvPr>
          <p:cNvSpPr txBox="1"/>
          <p:nvPr/>
        </p:nvSpPr>
        <p:spPr>
          <a:xfrm>
            <a:off x="2657292" y="1857081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lis</a:t>
            </a:r>
            <a:r>
              <a:rPr lang="en-US" sz="4800" b="1" dirty="0">
                <a:latin typeface="Century Gothic" panose="020B0502020202020204" pitchFamily="34" charset="0"/>
              </a:rPr>
              <a:t>t</a:t>
            </a:r>
            <a:r>
              <a:rPr lang="en-US" sz="4800" dirty="0">
                <a:latin typeface="Century Gothic" panose="020B0502020202020204" pitchFamily="34" charset="0"/>
              </a:rPr>
              <a:t>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E7AFB0-87C9-4D7D-A8CC-08E44F81AA27}"/>
              </a:ext>
            </a:extLst>
          </p:cNvPr>
          <p:cNvSpPr txBox="1"/>
          <p:nvPr/>
        </p:nvSpPr>
        <p:spPr>
          <a:xfrm>
            <a:off x="2657292" y="2931059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ta</a:t>
            </a:r>
            <a:r>
              <a:rPr lang="en-US" sz="4800" b="1" dirty="0">
                <a:latin typeface="Century Gothic" panose="020B0502020202020204" pitchFamily="34" charset="0"/>
              </a:rPr>
              <a:t>l</a:t>
            </a:r>
            <a:r>
              <a:rPr lang="en-US" sz="4800" dirty="0">
                <a:latin typeface="Century Gothic" panose="020B0502020202020204" pitchFamily="34" charset="0"/>
              </a:rPr>
              <a:t>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1066B2-39B4-4D46-9558-B06CC978A63A}"/>
              </a:ext>
            </a:extLst>
          </p:cNvPr>
          <p:cNvSpPr txBox="1"/>
          <p:nvPr/>
        </p:nvSpPr>
        <p:spPr>
          <a:xfrm>
            <a:off x="2657292" y="4025200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ans</a:t>
            </a:r>
            <a:r>
              <a:rPr lang="en-US" sz="4800" b="1" dirty="0">
                <a:latin typeface="Century Gothic" panose="020B0502020202020204" pitchFamily="34" charset="0"/>
              </a:rPr>
              <a:t>w</a:t>
            </a:r>
            <a:r>
              <a:rPr lang="en-US" sz="4800" dirty="0">
                <a:latin typeface="Century Gothic" panose="020B0502020202020204" pitchFamily="34" charset="0"/>
              </a:rPr>
              <a:t>ered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2177EE-B728-AE4B-A16D-4DC589332F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8506" y="-181427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D652B1D-0770-DF4C-BF99-4A3CEF53CDD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28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2" grpId="0"/>
      <p:bldP spid="23" grpId="0"/>
      <p:bldP spid="8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Contractions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775032"/>
            <a:ext cx="9144000" cy="14586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The first word stays the same, </a:t>
            </a:r>
          </a:p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and the apostrophe takes the place </a:t>
            </a:r>
          </a:p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of the missing letters in the second word.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8301965" y="-1000416"/>
            <a:ext cx="842035" cy="772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924080-D7AD-413E-AA8D-C7BDF0240BA5}"/>
              </a:ext>
            </a:extLst>
          </p:cNvPr>
          <p:cNvSpPr/>
          <p:nvPr/>
        </p:nvSpPr>
        <p:spPr>
          <a:xfrm>
            <a:off x="810407" y="3439685"/>
            <a:ext cx="20754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do</a:t>
            </a:r>
            <a:endParaRPr lang="en-US" sz="7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091735-138A-4E4E-A944-DF2F83B32D0D}"/>
              </a:ext>
            </a:extLst>
          </p:cNvPr>
          <p:cNvSpPr/>
          <p:nvPr/>
        </p:nvSpPr>
        <p:spPr>
          <a:xfrm>
            <a:off x="4538045" y="3474268"/>
            <a:ext cx="18600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do</a:t>
            </a:r>
            <a:endParaRPr lang="en-US" sz="7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53C763-C36D-45E0-AF0C-0F7CF3F3876A}"/>
              </a:ext>
            </a:extLst>
          </p:cNvPr>
          <p:cNvSpPr/>
          <p:nvPr/>
        </p:nvSpPr>
        <p:spPr>
          <a:xfrm>
            <a:off x="3552763" y="3474266"/>
            <a:ext cx="13917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=</a:t>
            </a:r>
            <a:endParaRPr lang="en-US" sz="7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23A9EA-1A5D-492E-ADE4-2022BCDD7061}"/>
              </a:ext>
            </a:extLst>
          </p:cNvPr>
          <p:cNvSpPr/>
          <p:nvPr/>
        </p:nvSpPr>
        <p:spPr>
          <a:xfrm>
            <a:off x="6310504" y="3474267"/>
            <a:ext cx="162576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>
                <a:latin typeface="Century Gothic" panose="020B0502020202020204" pitchFamily="34" charset="0"/>
              </a:rPr>
              <a:t>n</a:t>
            </a:r>
            <a:r>
              <a:rPr lang="en-US" sz="7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7000" dirty="0">
                <a:latin typeface="Century Gothic" panose="020B0502020202020204" pitchFamily="34" charset="0"/>
              </a:rPr>
              <a:t>t</a:t>
            </a:r>
            <a:endParaRPr lang="en-US" sz="7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89374E-6C5B-47E1-BCD3-86AE86AD6D77}"/>
              </a:ext>
            </a:extLst>
          </p:cNvPr>
          <p:cNvSpPr/>
          <p:nvPr/>
        </p:nvSpPr>
        <p:spPr>
          <a:xfrm>
            <a:off x="2358689" y="3439684"/>
            <a:ext cx="128913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 err="1">
                <a:latin typeface="Century Gothic" panose="020B0502020202020204" pitchFamily="34" charset="0"/>
              </a:rPr>
              <a:t>n</a:t>
            </a:r>
            <a:r>
              <a:rPr lang="en-US" sz="7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7000" dirty="0" err="1">
                <a:latin typeface="Century Gothic" panose="020B0502020202020204" pitchFamily="34" charset="0"/>
              </a:rPr>
              <a:t>t</a:t>
            </a:r>
            <a:endParaRPr lang="en-US" sz="70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0DCE4C-704F-BF47-A0FB-C8A7D79A20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007" y="-1040217"/>
            <a:ext cx="812800" cy="812800"/>
          </a:xfrm>
          <a:prstGeom prst="rect">
            <a:avLst/>
          </a:prstGeom>
        </p:spPr>
      </p:pic>
      <p:pic>
        <p:nvPicPr>
          <p:cNvPr id="2" name="dontdonot">
            <a:hlinkClick r:id="" action="ppaction://media"/>
            <a:extLst>
              <a:ext uri="{FF2B5EF4-FFF2-40B4-BE49-F238E27FC236}">
                <a16:creationId xmlns:a16="http://schemas.microsoft.com/office/drawing/2014/main" id="{A1C4EA03-F70C-2F4A-905C-4F7D797578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05545" y="-15885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9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0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8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705E5B-6DAF-4925-B3A1-D2D571BD0B8B}"/>
              </a:ext>
            </a:extLst>
          </p:cNvPr>
          <p:cNvSpPr txBox="1"/>
          <p:nvPr/>
        </p:nvSpPr>
        <p:spPr>
          <a:xfrm>
            <a:off x="3135122" y="1769826"/>
            <a:ext cx="2793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worr</a:t>
            </a:r>
            <a:r>
              <a:rPr lang="en-US" sz="5400" b="1" dirty="0">
                <a:latin typeface="Century Gothic" panose="020B0502020202020204" pitchFamily="34" charset="0"/>
              </a:rPr>
              <a:t>i</a:t>
            </a:r>
            <a:r>
              <a:rPr lang="en-US" sz="5400" dirty="0"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727604-7B54-4AFF-9AF4-E914B3A2FC51}"/>
              </a:ext>
            </a:extLst>
          </p:cNvPr>
          <p:cNvSpPr txBox="1"/>
          <p:nvPr/>
        </p:nvSpPr>
        <p:spPr>
          <a:xfrm>
            <a:off x="3552217" y="3929345"/>
            <a:ext cx="1959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fr</a:t>
            </a:r>
            <a:r>
              <a:rPr lang="en-US" sz="5400" b="1" dirty="0">
                <a:latin typeface="Century Gothic" panose="020B0502020202020204" pitchFamily="34" charset="0"/>
              </a:rPr>
              <a:t>i</a:t>
            </a:r>
            <a:r>
              <a:rPr lang="en-US" sz="5400" dirty="0"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01CAA8-E49B-43CB-9455-BB07C8A8894E}"/>
              </a:ext>
            </a:extLst>
          </p:cNvPr>
          <p:cNvSpPr txBox="1"/>
          <p:nvPr/>
        </p:nvSpPr>
        <p:spPr>
          <a:xfrm>
            <a:off x="3295543" y="2787375"/>
            <a:ext cx="2793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repl</a:t>
            </a:r>
            <a:r>
              <a:rPr lang="en-US" sz="5400" b="1" dirty="0">
                <a:latin typeface="Century Gothic" panose="020B0502020202020204" pitchFamily="34" charset="0"/>
              </a:rPr>
              <a:t>i</a:t>
            </a:r>
            <a:r>
              <a:rPr lang="en-US" sz="5400" dirty="0"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DA5220A-2B69-CC49-A58B-FB86A542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Change y </a:t>
            </a:r>
            <a:r>
              <a:rPr lang="en-US" sz="4600" dirty="0">
                <a:latin typeface="Century Gothic" panose="020B0502020202020204" pitchFamily="34" charset="0"/>
              </a:rPr>
              <a:t>to</a:t>
            </a:r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4600" b="1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4600" dirty="0">
                <a:latin typeface="Century Gothic" panose="020B0502020202020204" pitchFamily="34" charset="0"/>
              </a:rPr>
              <a:t>+</a:t>
            </a:r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suffix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F32060-27EF-3749-99FF-3C5F22CDE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79516" y="-215746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3931F7B-87D1-4747-9F9A-66DA0ABE7BE5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7220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/>
      <p:bldP spid="18" grpId="0"/>
      <p:bldP spid="19" grpId="0"/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These words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51068" y="2952759"/>
            <a:ext cx="2368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said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9477" y="2952758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from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79F208-172E-814A-BF2E-D8A0A0F47E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59200" y="-1813797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0A5FA47-B172-A544-8B6A-3353ABC9382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011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 build="p"/>
      <p:bldP spid="2" grpId="0"/>
      <p:bldP spid="5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48766</TotalTime>
  <Words>128</Words>
  <Application>Microsoft Macintosh PowerPoint</Application>
  <PresentationFormat>On-screen Show (16:10)</PresentationFormat>
  <Paragraphs>60</Paragraphs>
  <Slides>13</Slides>
  <Notes>0</Notes>
  <HiddenSlides>0</HiddenSlides>
  <MMClips>26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Office Theme</vt:lpstr>
      <vt:lpstr>PowerPoint Presentation</vt:lpstr>
      <vt:lpstr>Other Sounds – Soft C</vt:lpstr>
      <vt:lpstr>PowerPoint Presentation</vt:lpstr>
      <vt:lpstr>Other Sounds – Soft G</vt:lpstr>
      <vt:lpstr>PowerPoint Presentation</vt:lpstr>
      <vt:lpstr>Silent Letters</vt:lpstr>
      <vt:lpstr>Contractions</vt:lpstr>
      <vt:lpstr>Change y to i + suffix</vt:lpstr>
      <vt:lpstr>Rule Breakers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291</cp:revision>
  <dcterms:created xsi:type="dcterms:W3CDTF">2017-01-10T01:35:56Z</dcterms:created>
  <dcterms:modified xsi:type="dcterms:W3CDTF">2018-03-21T04:21:19Z</dcterms:modified>
</cp:coreProperties>
</file>