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50" r:id="rId3"/>
    <p:sldId id="344" r:id="rId4"/>
    <p:sldId id="351" r:id="rId5"/>
    <p:sldId id="334" r:id="rId6"/>
    <p:sldId id="345" r:id="rId7"/>
    <p:sldId id="346" r:id="rId8"/>
    <p:sldId id="326" r:id="rId9"/>
    <p:sldId id="347" r:id="rId10"/>
    <p:sldId id="348" r:id="rId11"/>
    <p:sldId id="349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0" autoAdjust="0"/>
    <p:restoredTop sz="94280" autoAdjust="0"/>
  </p:normalViewPr>
  <p:slideViewPr>
    <p:cSldViewPr snapToGrid="0">
      <p:cViewPr varScale="1">
        <p:scale>
          <a:sx n="82" d="100"/>
          <a:sy n="82" d="100"/>
        </p:scale>
        <p:origin x="184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p3"/><Relationship Id="rId7" Type="http://schemas.microsoft.com/office/2007/relationships/media" Target="../media/media6.m4a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8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4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990419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E160F-5058-4EAA-AC82-69CB45D3DC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93" end="249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3382" y="6127258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63D55B-7831-4279-B0E9-682F51248367}"/>
              </a:ext>
            </a:extLst>
          </p:cNvPr>
          <p:cNvSpPr txBox="1"/>
          <p:nvPr/>
        </p:nvSpPr>
        <p:spPr>
          <a:xfrm>
            <a:off x="256478" y="620270"/>
            <a:ext cx="8991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entury Gothic" charset="0"/>
                <a:ea typeface="Century Gothic" charset="0"/>
                <a:cs typeface="Century Gothic" charset="0"/>
              </a:rPr>
              <a:t>3. Shepherds Share the Good News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80" end="430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1015683"/>
            <a:ext cx="812800" cy="812800"/>
          </a:xfrm>
          <a:prstGeom prst="rect">
            <a:avLst/>
          </a:prstGeom>
        </p:spPr>
      </p:pic>
      <p:pic>
        <p:nvPicPr>
          <p:cNvPr id="17" name="Picture 16" descr="/Users/carolhale/Documents/01_SyllableBible/IVANSdrawings/ImagesForReadWithMeBible/TheShepherdsandAngels.jpg">
            <a:extLst>
              <a:ext uri="{FF2B5EF4-FFF2-40B4-BE49-F238E27FC236}">
                <a16:creationId xmlns:a16="http://schemas.microsoft.com/office/drawing/2014/main" id="{4073F523-EFAE-3648-9C73-A09FF9521BF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-1"/>
          <a:stretch/>
        </p:blipFill>
        <p:spPr bwMode="auto">
          <a:xfrm>
            <a:off x="946986" y="2156854"/>
            <a:ext cx="3604302" cy="3225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909" y="591949"/>
            <a:ext cx="450347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5381643" y="2051924"/>
            <a:ext cx="2941155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great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0" end="146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2909" y="-1145158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65DFF-09E0-49C0-A55A-621D8BAD03C6}"/>
              </a:ext>
            </a:extLst>
          </p:cNvPr>
          <p:cNvSpPr txBox="1"/>
          <p:nvPr/>
        </p:nvSpPr>
        <p:spPr>
          <a:xfrm>
            <a:off x="5404729" y="590520"/>
            <a:ext cx="450347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their	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B3AAB-D7D8-401C-99EA-B5F2E8EE64B6}"/>
              </a:ext>
            </a:extLst>
          </p:cNvPr>
          <p:cNvSpPr txBox="1"/>
          <p:nvPr/>
        </p:nvSpPr>
        <p:spPr>
          <a:xfrm>
            <a:off x="1222909" y="2038212"/>
            <a:ext cx="450347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EF666-2B59-41F0-915A-47FA45B24564}"/>
              </a:ext>
            </a:extLst>
          </p:cNvPr>
          <p:cNvSpPr txBox="1"/>
          <p:nvPr/>
        </p:nvSpPr>
        <p:spPr>
          <a:xfrm>
            <a:off x="1244584" y="3452391"/>
            <a:ext cx="2941155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from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5618F-C458-43AE-BEA8-90F938666247}"/>
              </a:ext>
            </a:extLst>
          </p:cNvPr>
          <p:cNvSpPr txBox="1"/>
          <p:nvPr/>
        </p:nvSpPr>
        <p:spPr>
          <a:xfrm>
            <a:off x="5381644" y="3456901"/>
            <a:ext cx="2941155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3935E-606F-4023-BBA3-E45AEFBF5AC3}"/>
              </a:ext>
            </a:extLst>
          </p:cNvPr>
          <p:cNvSpPr/>
          <p:nvPr/>
        </p:nvSpPr>
        <p:spPr>
          <a:xfrm>
            <a:off x="8346768" y="4416419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87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2" grpId="0"/>
      <p:bldP spid="8" grpId="0"/>
      <p:bldP spid="10" grpId="0"/>
      <p:bldP spid="11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956" y="660291"/>
            <a:ext cx="2815861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00D53-8B23-434F-AB15-34E6A9E1AA7D}"/>
              </a:ext>
            </a:extLst>
          </p:cNvPr>
          <p:cNvSpPr txBox="1"/>
          <p:nvPr/>
        </p:nvSpPr>
        <p:spPr>
          <a:xfrm>
            <a:off x="4234599" y="2091376"/>
            <a:ext cx="430555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who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" end="65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747" y="-1119068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581F1-7115-439E-B7DD-8266BCD8916A}"/>
              </a:ext>
            </a:extLst>
          </p:cNvPr>
          <p:cNvSpPr txBox="1"/>
          <p:nvPr/>
        </p:nvSpPr>
        <p:spPr>
          <a:xfrm>
            <a:off x="4234599" y="672187"/>
            <a:ext cx="2815861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44770-C37B-405E-960D-CACBBD278DBE}"/>
              </a:ext>
            </a:extLst>
          </p:cNvPr>
          <p:cNvSpPr txBox="1"/>
          <p:nvPr/>
        </p:nvSpPr>
        <p:spPr>
          <a:xfrm>
            <a:off x="1158956" y="2072088"/>
            <a:ext cx="2815861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what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AF6E4-6AF3-4B82-9AA4-494BEFBA6523}"/>
              </a:ext>
            </a:extLst>
          </p:cNvPr>
          <p:cNvSpPr txBox="1"/>
          <p:nvPr/>
        </p:nvSpPr>
        <p:spPr>
          <a:xfrm>
            <a:off x="4246241" y="3510565"/>
            <a:ext cx="430555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everywhere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38B-8456-4E82-B97C-36611EEBD23A}"/>
              </a:ext>
            </a:extLst>
          </p:cNvPr>
          <p:cNvSpPr txBox="1"/>
          <p:nvPr/>
        </p:nvSpPr>
        <p:spPr>
          <a:xfrm>
            <a:off x="1158956" y="3510565"/>
            <a:ext cx="4305552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6E6FF-7C3E-46B4-94E9-38B5D87FEC9F}"/>
              </a:ext>
            </a:extLst>
          </p:cNvPr>
          <p:cNvSpPr/>
          <p:nvPr/>
        </p:nvSpPr>
        <p:spPr>
          <a:xfrm>
            <a:off x="8346768" y="4416419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74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2" grpId="0"/>
      <p:bldP spid="8" grpId="0"/>
      <p:bldP spid="10" grpId="0"/>
      <p:bldP spid="11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716" y="2028410"/>
            <a:ext cx="4706664" cy="1292305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pea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69" end="717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178" y="-122319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67E2C2-EC14-4553-8BEB-3FC60A2DA0CA}"/>
              </a:ext>
            </a:extLst>
          </p:cNvPr>
          <p:cNvSpPr/>
          <p:nvPr/>
        </p:nvSpPr>
        <p:spPr>
          <a:xfrm>
            <a:off x="8346768" y="4965880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61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5303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968" y="2066168"/>
            <a:ext cx="376406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an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5000" dirty="0">
                <a:latin typeface="Century Gothic" panose="020B0502020202020204" pitchFamily="34" charset="0"/>
              </a:rPr>
              <a:t>l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76" end="50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9050" y="-111387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635D8-EF43-4159-A5DF-C0E631469E44}"/>
              </a:ext>
            </a:extLst>
          </p:cNvPr>
          <p:cNvSpPr/>
          <p:nvPr/>
        </p:nvSpPr>
        <p:spPr>
          <a:xfrm>
            <a:off x="8346768" y="4965880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41223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pic>
        <p:nvPicPr>
          <p:cNvPr id="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10617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23539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93752" y="2062732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shepherds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72132" y="3655616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Savior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5545747" y="2062732"/>
            <a:ext cx="3730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fields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0240" y="3655615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warm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8" end="1173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867" y="-108837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2C3FD9-F725-46C3-9113-13ED1116F6E5}"/>
              </a:ext>
            </a:extLst>
          </p:cNvPr>
          <p:cNvSpPr/>
          <p:nvPr/>
        </p:nvSpPr>
        <p:spPr>
          <a:xfrm>
            <a:off x="8346768" y="4486613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38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1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94683" y="1695849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Bethlehem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1194683" y="3230348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Joseph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44259" y="1682131"/>
            <a:ext cx="3864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5744259" y="3230348"/>
            <a:ext cx="300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8" end="592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4683" y="-95117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51FCCB-500F-4439-AFA9-5FA152F4F368}"/>
              </a:ext>
            </a:extLst>
          </p:cNvPr>
          <p:cNvSpPr/>
          <p:nvPr/>
        </p:nvSpPr>
        <p:spPr>
          <a:xfrm>
            <a:off x="8346768" y="4416419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62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0" grpId="0"/>
      <p:bldP spid="23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18169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5343" y="58270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223" y="828098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said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0297" y="3477126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1" end="199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7549" y="-1056647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BB578-5217-4447-B0D7-C263799652F3}"/>
              </a:ext>
            </a:extLst>
          </p:cNvPr>
          <p:cNvSpPr txBox="1"/>
          <p:nvPr/>
        </p:nvSpPr>
        <p:spPr>
          <a:xfrm>
            <a:off x="1796129" y="828098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0B7EA-70A7-4C49-9C70-FF70ABC9BF91}"/>
              </a:ext>
            </a:extLst>
          </p:cNvPr>
          <p:cNvSpPr txBox="1"/>
          <p:nvPr/>
        </p:nvSpPr>
        <p:spPr>
          <a:xfrm>
            <a:off x="1828213" y="2134808"/>
            <a:ext cx="2631688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20EC1-B9AB-4C02-9145-177C172B3E06}"/>
              </a:ext>
            </a:extLst>
          </p:cNvPr>
          <p:cNvSpPr/>
          <p:nvPr/>
        </p:nvSpPr>
        <p:spPr>
          <a:xfrm>
            <a:off x="5198032" y="2134808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BE748-0430-4B33-B7B6-841298648871}"/>
              </a:ext>
            </a:extLst>
          </p:cNvPr>
          <p:cNvSpPr/>
          <p:nvPr/>
        </p:nvSpPr>
        <p:spPr>
          <a:xfrm>
            <a:off x="5213097" y="3429000"/>
            <a:ext cx="3914861" cy="118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0BFFF9-6C66-4056-A26D-F821C7008AEF}"/>
              </a:ext>
            </a:extLst>
          </p:cNvPr>
          <p:cNvSpPr/>
          <p:nvPr/>
        </p:nvSpPr>
        <p:spPr>
          <a:xfrm>
            <a:off x="8346768" y="4416419"/>
            <a:ext cx="797232" cy="73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3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iterate type="wd">
                                    <p:tmPct val="9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9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48563</TotalTime>
  <Words>90</Words>
  <Application>Microsoft Macintosh PowerPoint</Application>
  <PresentationFormat>On-screen Show (16:10)</PresentationFormat>
  <Paragraphs>47</Paragraphs>
  <Slides>11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New Words</vt:lpstr>
      <vt:lpstr>PowerPoint Presentation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254</cp:revision>
  <dcterms:created xsi:type="dcterms:W3CDTF">2017-01-10T01:35:56Z</dcterms:created>
  <dcterms:modified xsi:type="dcterms:W3CDTF">2018-03-12T20:14:21Z</dcterms:modified>
</cp:coreProperties>
</file>