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3" r:id="rId2"/>
    <p:sldId id="347" r:id="rId3"/>
    <p:sldId id="342" r:id="rId4"/>
    <p:sldId id="336" r:id="rId5"/>
    <p:sldId id="325" r:id="rId6"/>
    <p:sldId id="339" r:id="rId7"/>
    <p:sldId id="326" r:id="rId8"/>
    <p:sldId id="297" r:id="rId9"/>
    <p:sldId id="344" r:id="rId10"/>
    <p:sldId id="345" r:id="rId11"/>
    <p:sldId id="346" r:id="rId12"/>
    <p:sldId id="341" r:id="rId1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990000"/>
    <a:srgbClr val="FF3399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368" autoAdjust="0"/>
    <p:restoredTop sz="94280" autoAdjust="0"/>
  </p:normalViewPr>
  <p:slideViewPr>
    <p:cSldViewPr snapToGrid="0">
      <p:cViewPr varScale="1">
        <p:scale>
          <a:sx n="67" d="100"/>
          <a:sy n="67" d="100"/>
        </p:scale>
        <p:origin x="192" y="1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16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17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18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microsoft.com/office/2007/relationships/media" Target="../media/media4.mp3"/><Relationship Id="rId7" Type="http://schemas.microsoft.com/office/2007/relationships/media" Target="../media/media6.m4a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8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846041" y="2832257"/>
            <a:ext cx="3628613" cy="1655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New Words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Rule Breakers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32470" y="172194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1E160F-5058-4EAA-AC82-69CB45D3DC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93" end="249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7832" y="-981738"/>
            <a:ext cx="812800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B2E58A-53AF-4945-A303-D9F6D4057F7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6854" r="-2381" b="3479"/>
          <a:stretch/>
        </p:blipFill>
        <p:spPr>
          <a:xfrm>
            <a:off x="1348932" y="2250157"/>
            <a:ext cx="2998724" cy="3097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20AAEA-2269-4B6D-B676-844A1FEE17C6}"/>
              </a:ext>
            </a:extLst>
          </p:cNvPr>
          <p:cNvSpPr txBox="1"/>
          <p:nvPr/>
        </p:nvSpPr>
        <p:spPr>
          <a:xfrm>
            <a:off x="5929536" y="149376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0099CC"/>
                </a:solidFill>
                <a:latin typeface="Century Gothic" panose="020B0502020202020204" pitchFamily="34" charset="0"/>
              </a:rPr>
              <a:t>Part 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9BF3F1-9A4A-4D6C-A653-9EBB682AFC05}"/>
              </a:ext>
            </a:extLst>
          </p:cNvPr>
          <p:cNvCxnSpPr>
            <a:cxnSpLocks/>
          </p:cNvCxnSpPr>
          <p:nvPr/>
        </p:nvCxnSpPr>
        <p:spPr>
          <a:xfrm>
            <a:off x="256478" y="2081218"/>
            <a:ext cx="6144322" cy="0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2E5A65D-70E3-469D-AA68-C7C392D14CDD}"/>
              </a:ext>
            </a:extLst>
          </p:cNvPr>
          <p:cNvSpPr txBox="1"/>
          <p:nvPr/>
        </p:nvSpPr>
        <p:spPr>
          <a:xfrm>
            <a:off x="224257" y="495567"/>
            <a:ext cx="862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5. A Dream Come True: 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Simeon and Anna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3" name="Title">
            <a:hlinkClick r:id="" action="ppaction://media"/>
            <a:extLst>
              <a:ext uri="{FF2B5EF4-FFF2-40B4-BE49-F238E27FC236}">
                <a16:creationId xmlns:a16="http://schemas.microsoft.com/office/drawing/2014/main" id="{A0309498-135A-40A1-8890-022BBC427F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" end="457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574" y="-905112"/>
            <a:ext cx="673974" cy="6739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A2450B-4D08-4C9E-8A50-671DED4CD74D}"/>
              </a:ext>
            </a:extLst>
          </p:cNvPr>
          <p:cNvSpPr/>
          <p:nvPr/>
        </p:nvSpPr>
        <p:spPr>
          <a:xfrm>
            <a:off x="8000103" y="59391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396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/>
      <p:bldP spid="20" grpId="0"/>
      <p:bldP spid="22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F4E5F-E70B-45B3-89F6-884C7C1F35DB}"/>
              </a:ext>
            </a:extLst>
          </p:cNvPr>
          <p:cNvSpPr txBox="1"/>
          <p:nvPr/>
        </p:nvSpPr>
        <p:spPr>
          <a:xfrm>
            <a:off x="1630225" y="912741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F65495-1061-4245-A875-A64375A66C8F}"/>
              </a:ext>
            </a:extLst>
          </p:cNvPr>
          <p:cNvSpPr/>
          <p:nvPr/>
        </p:nvSpPr>
        <p:spPr>
          <a:xfrm>
            <a:off x="4930751" y="2303715"/>
            <a:ext cx="4020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come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32341-F0DA-4F25-8CFD-1F75FCA43673}"/>
              </a:ext>
            </a:extLst>
          </p:cNvPr>
          <p:cNvSpPr txBox="1"/>
          <p:nvPr/>
        </p:nvSpPr>
        <p:spPr>
          <a:xfrm>
            <a:off x="4946793" y="912740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your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1C3FE0-D9D4-4928-BE46-CF27B8D9498C}"/>
              </a:ext>
            </a:extLst>
          </p:cNvPr>
          <p:cNvSpPr/>
          <p:nvPr/>
        </p:nvSpPr>
        <p:spPr>
          <a:xfrm>
            <a:off x="1630225" y="3623928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their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CB468-65CA-4426-A7AE-01391102F202}"/>
              </a:ext>
            </a:extLst>
          </p:cNvPr>
          <p:cNvSpPr txBox="1"/>
          <p:nvPr/>
        </p:nvSpPr>
        <p:spPr>
          <a:xfrm>
            <a:off x="1630225" y="2349668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said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51474D-F888-4A02-B2EA-E40CC7D76E61}"/>
              </a:ext>
            </a:extLst>
          </p:cNvPr>
          <p:cNvSpPr/>
          <p:nvPr/>
        </p:nvSpPr>
        <p:spPr>
          <a:xfrm>
            <a:off x="4946793" y="3652421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one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7" end="326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294" y="-122069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3C482B-8206-475F-B7BA-67CED946D085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296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F4E5F-E70B-45B3-89F6-884C7C1F35DB}"/>
              </a:ext>
            </a:extLst>
          </p:cNvPr>
          <p:cNvSpPr txBox="1"/>
          <p:nvPr/>
        </p:nvSpPr>
        <p:spPr>
          <a:xfrm>
            <a:off x="927681" y="912741"/>
            <a:ext cx="2672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could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F65495-1061-4245-A875-A64375A66C8F}"/>
              </a:ext>
            </a:extLst>
          </p:cNvPr>
          <p:cNvSpPr/>
          <p:nvPr/>
        </p:nvSpPr>
        <p:spPr>
          <a:xfrm>
            <a:off x="4854273" y="2236454"/>
            <a:ext cx="4020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walked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32341-F0DA-4F25-8CFD-1F75FCA43673}"/>
              </a:ext>
            </a:extLst>
          </p:cNvPr>
          <p:cNvSpPr txBox="1"/>
          <p:nvPr/>
        </p:nvSpPr>
        <p:spPr>
          <a:xfrm>
            <a:off x="4822189" y="879505"/>
            <a:ext cx="2672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eyes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1C3FE0-D9D4-4928-BE46-CF27B8D9498C}"/>
              </a:ext>
            </a:extLst>
          </p:cNvPr>
          <p:cNvSpPr/>
          <p:nvPr/>
        </p:nvSpPr>
        <p:spPr>
          <a:xfrm>
            <a:off x="990877" y="3600185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lived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CB468-65CA-4426-A7AE-01391102F202}"/>
              </a:ext>
            </a:extLst>
          </p:cNvPr>
          <p:cNvSpPr txBox="1"/>
          <p:nvPr/>
        </p:nvSpPr>
        <p:spPr>
          <a:xfrm>
            <a:off x="927681" y="2229373"/>
            <a:ext cx="3227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parents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51474D-F888-4A02-B2EA-E40CC7D76E61}"/>
              </a:ext>
            </a:extLst>
          </p:cNvPr>
          <p:cNvSpPr/>
          <p:nvPr/>
        </p:nvSpPr>
        <p:spPr>
          <a:xfrm>
            <a:off x="4854273" y="3558021"/>
            <a:ext cx="3298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>
                <a:latin typeface="Century Gothic" panose="020B0502020202020204" pitchFamily="34" charset="0"/>
              </a:rPr>
              <a:t>obeyed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0" end="1041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281" y="-1194557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5B373-64E6-41F8-B0B6-3CCCCAADDAB8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77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3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F4E5F-E70B-45B3-89F6-884C7C1F35DB}"/>
              </a:ext>
            </a:extLst>
          </p:cNvPr>
          <p:cNvSpPr txBox="1"/>
          <p:nvPr/>
        </p:nvSpPr>
        <p:spPr>
          <a:xfrm>
            <a:off x="955386" y="2283428"/>
            <a:ext cx="3178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latin typeface="Century Gothic" panose="020B0502020202020204" pitchFamily="34" charset="0"/>
              </a:rPr>
              <a:t>people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1C3FE0-D9D4-4928-BE46-CF27B8D9498C}"/>
              </a:ext>
            </a:extLst>
          </p:cNvPr>
          <p:cNvSpPr/>
          <p:nvPr/>
        </p:nvSpPr>
        <p:spPr>
          <a:xfrm>
            <a:off x="4955094" y="2283428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6000" dirty="0">
                <a:latin typeface="Century Gothic" panose="020B0502020202020204" pitchFamily="34" charset="0"/>
              </a:rPr>
              <a:t>woman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4" end="49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6232" y="-144809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B4E6A4-4076-498A-BA68-E2F8E2273D7A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227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 Soft 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2012662"/>
            <a:ext cx="8743188" cy="541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 err="1">
                <a:latin typeface="Century Gothic" panose="020B0502020202020204" pitchFamily="34" charset="0"/>
              </a:rPr>
              <a:t>ce</a:t>
            </a:r>
            <a:r>
              <a:rPr lang="en-US" sz="2700" b="1" dirty="0">
                <a:latin typeface="Century Gothic" panose="020B0502020202020204" pitchFamily="34" charset="0"/>
              </a:rPr>
              <a:t>, ci, cy make the soft sound </a:t>
            </a:r>
          </a:p>
        </p:txBody>
      </p:sp>
      <p:pic>
        <p:nvPicPr>
          <p:cNvPr id="10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406" y="219829"/>
            <a:ext cx="609600" cy="609600"/>
          </a:xfrm>
          <a:prstGeom prst="rect">
            <a:avLst/>
          </a:prstGeom>
        </p:spPr>
      </p:pic>
      <p:pic>
        <p:nvPicPr>
          <p:cNvPr id="11" name="par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3994" y="219829"/>
            <a:ext cx="609600" cy="609600"/>
          </a:xfrm>
          <a:prstGeom prst="rect">
            <a:avLst/>
          </a:prstGeom>
        </p:spPr>
      </p:pic>
      <p:pic>
        <p:nvPicPr>
          <p:cNvPr id="12" name="part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3994" y="494302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57005" y="641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156" y="144494"/>
            <a:ext cx="1086892" cy="6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95769" y="2681425"/>
            <a:ext cx="24721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ce</a:t>
            </a:r>
            <a:r>
              <a:rPr lang="en-US" sz="7000" dirty="0">
                <a:latin typeface="Century Gothic" panose="020B0502020202020204" pitchFamily="34" charset="0"/>
              </a:rPr>
              <a:t>nt</a:t>
            </a:r>
            <a:endParaRPr lang="en-US" sz="7000" dirty="0"/>
          </a:p>
        </p:txBody>
      </p:sp>
      <p:sp>
        <p:nvSpPr>
          <p:cNvPr id="19" name="Rectangle 18"/>
          <p:cNvSpPr/>
          <p:nvPr/>
        </p:nvSpPr>
        <p:spPr>
          <a:xfrm>
            <a:off x="5081854" y="2685370"/>
            <a:ext cx="18724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ci</a:t>
            </a:r>
            <a:r>
              <a:rPr lang="en-US" sz="7000" dirty="0">
                <a:latin typeface="Century Gothic" panose="020B0502020202020204" pitchFamily="34" charset="0"/>
              </a:rPr>
              <a:t>ty</a:t>
            </a:r>
            <a:endParaRPr lang="en-US" sz="7000" dirty="0"/>
          </a:p>
        </p:txBody>
      </p:sp>
      <p:sp>
        <p:nvSpPr>
          <p:cNvPr id="20" name="Rectangle 19"/>
          <p:cNvSpPr/>
          <p:nvPr/>
        </p:nvSpPr>
        <p:spPr>
          <a:xfrm>
            <a:off x="3005594" y="3899806"/>
            <a:ext cx="28921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latin typeface="Century Gothic" panose="020B0502020202020204" pitchFamily="34" charset="0"/>
              </a:rPr>
              <a:t>fan</a:t>
            </a:r>
            <a:r>
              <a:rPr lang="en-US" sz="70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cy</a:t>
            </a:r>
            <a:endParaRPr lang="en-US" sz="7000" dirty="0">
              <a:solidFill>
                <a:srgbClr val="FF339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33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69705" y="-1004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E6CAAC-8AD4-D24D-B891-9D74DB7D0D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456" y="-9134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 build="p"/>
      <p:bldP spid="13" grpId="0"/>
      <p:bldP spid="19" grpId="0"/>
      <p:bldP spid="20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5817" y="2066168"/>
            <a:ext cx="4572001" cy="1360078"/>
          </a:xfrm>
        </p:spPr>
        <p:txBody>
          <a:bodyPr numCol="2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pea</a:t>
            </a:r>
            <a:r>
              <a:rPr lang="en-US" sz="50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ce</a:t>
            </a:r>
            <a:endParaRPr lang="en-US" sz="4500" dirty="0"/>
          </a:p>
        </p:txBody>
      </p:sp>
      <p:pic>
        <p:nvPicPr>
          <p:cNvPr id="6" name="Soft-G">
            <a:hlinkClick r:id="" action="ppaction://media"/>
            <a:extLst>
              <a:ext uri="{FF2B5EF4-FFF2-40B4-BE49-F238E27FC236}">
                <a16:creationId xmlns:a16="http://schemas.microsoft.com/office/drawing/2014/main" id="{02C3674B-0DBF-4720-9E50-FE007467B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923" y="26010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225F44-09A7-4A51-965C-329689B5401D}"/>
              </a:ext>
            </a:extLst>
          </p:cNvPr>
          <p:cNvSpPr/>
          <p:nvPr/>
        </p:nvSpPr>
        <p:spPr>
          <a:xfrm>
            <a:off x="198154" y="26010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B7E4F5-0398-4880-B1E1-0D2F7C96020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34" end="1167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817" y="-103480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B697CC-3FFA-4EF1-85B2-CFD4AC38EA62}"/>
              </a:ext>
            </a:extLst>
          </p:cNvPr>
          <p:cNvSpPr/>
          <p:nvPr/>
        </p:nvSpPr>
        <p:spPr>
          <a:xfrm>
            <a:off x="8301965" y="5024175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412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Silent Letters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A8062D-4B71-4A95-B411-02F4A4FFB53F}"/>
              </a:ext>
            </a:extLst>
          </p:cNvPr>
          <p:cNvSpPr txBox="1"/>
          <p:nvPr/>
        </p:nvSpPr>
        <p:spPr>
          <a:xfrm>
            <a:off x="2837986" y="2468184"/>
            <a:ext cx="3468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800" b="1" dirty="0">
                <a:latin typeface="Century Gothic" panose="020B0502020202020204" pitchFamily="34" charset="0"/>
              </a:rPr>
              <a:t>kn</a:t>
            </a:r>
            <a:r>
              <a:rPr lang="en-US" sz="4800" dirty="0">
                <a:latin typeface="Century Gothic" panose="020B0502020202020204" pitchFamily="34" charset="0"/>
              </a:rPr>
              <a:t>ew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7986" y="-408720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D88A51-97EB-4BCA-8E37-DE4C8F3AB00E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2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2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New Words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36877" y="1960352"/>
            <a:ext cx="346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Messiah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09854" y="1977547"/>
            <a:ext cx="38782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Simeon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AB7DAA-136E-49D3-AD32-1887D9360BF9}"/>
              </a:ext>
            </a:extLst>
          </p:cNvPr>
          <p:cNvSpPr/>
          <p:nvPr/>
        </p:nvSpPr>
        <p:spPr>
          <a:xfrm>
            <a:off x="1036877" y="3479933"/>
            <a:ext cx="3889494" cy="948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Eli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16F4BF-F77E-4D69-BA11-A2EB5B170AED}"/>
              </a:ext>
            </a:extLst>
          </p:cNvPr>
          <p:cNvSpPr txBox="1"/>
          <p:nvPr/>
        </p:nvSpPr>
        <p:spPr>
          <a:xfrm>
            <a:off x="4909854" y="3456603"/>
            <a:ext cx="346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brought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" end="3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877" y="-1088666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7B4989-59E9-407B-BB52-83BFB49CA4B5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224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21" grpId="0"/>
      <p:bldP spid="22" grpId="0"/>
      <p:bldP spid="20" grpId="0"/>
      <p:bldP spid="23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705E5B-6DAF-4925-B3A1-D2D571BD0B8B}"/>
              </a:ext>
            </a:extLst>
          </p:cNvPr>
          <p:cNvSpPr txBox="1"/>
          <p:nvPr/>
        </p:nvSpPr>
        <p:spPr>
          <a:xfrm>
            <a:off x="1184896" y="1514729"/>
            <a:ext cx="240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Jewish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727604-7B54-4AFF-9AF4-E914B3A2FC51}"/>
              </a:ext>
            </a:extLst>
          </p:cNvPr>
          <p:cNvSpPr txBox="1"/>
          <p:nvPr/>
        </p:nvSpPr>
        <p:spPr>
          <a:xfrm>
            <a:off x="4761066" y="1529282"/>
            <a:ext cx="4253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Obed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1CAA8-E49B-43CB-9455-BB07C8A8894E}"/>
              </a:ext>
            </a:extLst>
          </p:cNvPr>
          <p:cNvSpPr txBox="1"/>
          <p:nvPr/>
        </p:nvSpPr>
        <p:spPr>
          <a:xfrm>
            <a:off x="1184896" y="3186159"/>
            <a:ext cx="4769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Jacob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1CAA8-E49B-43CB-9455-BB07C8A8894E}"/>
              </a:ext>
            </a:extLst>
          </p:cNvPr>
          <p:cNvSpPr txBox="1"/>
          <p:nvPr/>
        </p:nvSpPr>
        <p:spPr>
          <a:xfrm>
            <a:off x="4761066" y="3204995"/>
            <a:ext cx="4662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 dirty="0">
                <a:latin typeface="Century Gothic" panose="020B0502020202020204" pitchFamily="34" charset="0"/>
              </a:rPr>
              <a:t>newborn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" end="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055" y="-850341"/>
            <a:ext cx="801197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0FD39C-0C6A-4C4D-8CE4-8283540C4C28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722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18" grpId="0"/>
      <p:bldP spid="19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99CC"/>
                </a:solidFill>
                <a:latin typeface="Century Gothic" panose="020B0502020202020204" pitchFamily="34" charset="0"/>
              </a:rPr>
              <a:t>Rule Breakers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2012662"/>
            <a:ext cx="8743188" cy="5416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These words do not follow phonetic patterns.</a:t>
            </a:r>
          </a:p>
        </p:txBody>
      </p:sp>
      <p:pic>
        <p:nvPicPr>
          <p:cNvPr id="11" name="par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994" y="219829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57005" y="641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74606" y="3157915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6000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9477" y="3255435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6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616369-82FB-4215-BE3A-41F0E2864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30" end="402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5343" y="5827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11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4" grpId="0" build="p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F4E5F-E70B-45B3-89F6-884C7C1F35DB}"/>
              </a:ext>
            </a:extLst>
          </p:cNvPr>
          <p:cNvSpPr txBox="1"/>
          <p:nvPr/>
        </p:nvSpPr>
        <p:spPr>
          <a:xfrm>
            <a:off x="2015233" y="912741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F65495-1061-4245-A875-A64375A66C8F}"/>
              </a:ext>
            </a:extLst>
          </p:cNvPr>
          <p:cNvSpPr/>
          <p:nvPr/>
        </p:nvSpPr>
        <p:spPr>
          <a:xfrm>
            <a:off x="4968898" y="2241427"/>
            <a:ext cx="4020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was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32341-F0DA-4F25-8CFD-1F75FCA43673}"/>
              </a:ext>
            </a:extLst>
          </p:cNvPr>
          <p:cNvSpPr txBox="1"/>
          <p:nvPr/>
        </p:nvSpPr>
        <p:spPr>
          <a:xfrm>
            <a:off x="4968898" y="974194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his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1C3FE0-D9D4-4928-BE46-CF27B8D9498C}"/>
              </a:ext>
            </a:extLst>
          </p:cNvPr>
          <p:cNvSpPr/>
          <p:nvPr/>
        </p:nvSpPr>
        <p:spPr>
          <a:xfrm>
            <a:off x="1983149" y="3725143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CB468-65CA-4426-A7AE-01391102F202}"/>
              </a:ext>
            </a:extLst>
          </p:cNvPr>
          <p:cNvSpPr txBox="1"/>
          <p:nvPr/>
        </p:nvSpPr>
        <p:spPr>
          <a:xfrm>
            <a:off x="1902939" y="2241428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51474D-F888-4A02-B2EA-E40CC7D76E61}"/>
              </a:ext>
            </a:extLst>
          </p:cNvPr>
          <p:cNvSpPr/>
          <p:nvPr/>
        </p:nvSpPr>
        <p:spPr>
          <a:xfrm>
            <a:off x="5033066" y="3725142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were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" end="43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539" y="-122069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6662CA-3AE1-438B-AE34-9BC1DE2B91FA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3558" y="483763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99C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F4E5F-E70B-45B3-89F6-884C7C1F35DB}"/>
              </a:ext>
            </a:extLst>
          </p:cNvPr>
          <p:cNvSpPr txBox="1"/>
          <p:nvPr/>
        </p:nvSpPr>
        <p:spPr>
          <a:xfrm>
            <a:off x="1453763" y="1008993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F65495-1061-4245-A875-A64375A66C8F}"/>
              </a:ext>
            </a:extLst>
          </p:cNvPr>
          <p:cNvSpPr/>
          <p:nvPr/>
        </p:nvSpPr>
        <p:spPr>
          <a:xfrm>
            <a:off x="5268377" y="2386359"/>
            <a:ext cx="4020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into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32341-F0DA-4F25-8CFD-1F75FCA43673}"/>
              </a:ext>
            </a:extLst>
          </p:cNvPr>
          <p:cNvSpPr txBox="1"/>
          <p:nvPr/>
        </p:nvSpPr>
        <p:spPr>
          <a:xfrm>
            <a:off x="5268377" y="1008991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who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1C3FE0-D9D4-4928-BE46-CF27B8D9498C}"/>
              </a:ext>
            </a:extLst>
          </p:cNvPr>
          <p:cNvSpPr/>
          <p:nvPr/>
        </p:nvSpPr>
        <p:spPr>
          <a:xfrm>
            <a:off x="1453763" y="3654274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also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CB468-65CA-4426-A7AE-01391102F202}"/>
              </a:ext>
            </a:extLst>
          </p:cNvPr>
          <p:cNvSpPr txBox="1"/>
          <p:nvPr/>
        </p:nvSpPr>
        <p:spPr>
          <a:xfrm>
            <a:off x="1469805" y="2367774"/>
            <a:ext cx="2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51474D-F888-4A02-B2EA-E40CC7D76E61}"/>
              </a:ext>
            </a:extLst>
          </p:cNvPr>
          <p:cNvSpPr/>
          <p:nvPr/>
        </p:nvSpPr>
        <p:spPr>
          <a:xfrm>
            <a:off x="5268377" y="3699559"/>
            <a:ext cx="304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6000" dirty="0">
                <a:latin typeface="Century Gothic" panose="020B0502020202020204" pitchFamily="34" charset="0"/>
              </a:rPr>
              <a:t>son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4" end="11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08" y="-1142420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6E6DF0-9193-44D9-AAD1-BC3ACEB17FDC}"/>
              </a:ext>
            </a:extLst>
          </p:cNvPr>
          <p:cNvSpPr/>
          <p:nvPr/>
        </p:nvSpPr>
        <p:spPr>
          <a:xfrm>
            <a:off x="8265902" y="455890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813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48673</TotalTime>
  <Words>85</Words>
  <Application>Microsoft Macintosh PowerPoint</Application>
  <PresentationFormat>On-screen Show (16:10)</PresentationFormat>
  <Paragraphs>52</Paragraphs>
  <Slides>12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Other Sounds – Soft C</vt:lpstr>
      <vt:lpstr>PowerPoint Presentation</vt:lpstr>
      <vt:lpstr>Silent Letters</vt:lpstr>
      <vt:lpstr>New Words</vt:lpstr>
      <vt:lpstr>PowerPoint Presentation</vt:lpstr>
      <vt:lpstr>Rule Breakers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264</cp:revision>
  <dcterms:created xsi:type="dcterms:W3CDTF">2017-01-10T01:35:56Z</dcterms:created>
  <dcterms:modified xsi:type="dcterms:W3CDTF">2018-03-14T00:15:56Z</dcterms:modified>
</cp:coreProperties>
</file>