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25" r:id="rId3"/>
    <p:sldId id="258" r:id="rId4"/>
    <p:sldId id="312" r:id="rId5"/>
    <p:sldId id="301" r:id="rId6"/>
    <p:sldId id="313" r:id="rId7"/>
    <p:sldId id="314" r:id="rId8"/>
    <p:sldId id="315" r:id="rId9"/>
    <p:sldId id="300" r:id="rId10"/>
    <p:sldId id="306" r:id="rId11"/>
    <p:sldId id="308" r:id="rId12"/>
    <p:sldId id="319" r:id="rId13"/>
    <p:sldId id="320" r:id="rId14"/>
    <p:sldId id="321" r:id="rId15"/>
    <p:sldId id="322" r:id="rId16"/>
    <p:sldId id="323" r:id="rId17"/>
    <p:sldId id="324" r:id="rId1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E9202"/>
    <a:srgbClr val="2F5597"/>
    <a:srgbClr val="990000"/>
    <a:srgbClr val="1313B3"/>
    <a:srgbClr val="1506D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86" autoAdjust="0"/>
    <p:restoredTop sz="94280" autoAdjust="0"/>
  </p:normalViewPr>
  <p:slideViewPr>
    <p:cSldViewPr snapToGrid="0">
      <p:cViewPr varScale="1">
        <p:scale>
          <a:sx n="81" d="100"/>
          <a:sy n="81" d="100"/>
        </p:scale>
        <p:origin x="200" y="1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72D290-2637-4B94-8104-6B5BAE47F8C3}" type="datetimeFigureOut">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3796848526"/>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2D290-2637-4B94-8104-6B5BAE47F8C3}" type="datetimeFigureOut">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607671863"/>
      </p:ext>
    </p:extLst>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2D290-2637-4B94-8104-6B5BAE47F8C3}" type="datetimeFigureOut">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254769989"/>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72D290-2637-4B94-8104-6B5BAE47F8C3}" type="datetimeFigureOut">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3149786492"/>
      </p:ext>
    </p:extLst>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72D290-2637-4B94-8104-6B5BAE47F8C3}" type="datetimeFigureOut">
              <a:rPr lang="en-US" smtClean="0"/>
              <a:t>3/12/18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1089631399"/>
      </p:ext>
    </p:extLst>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72D290-2637-4B94-8104-6B5BAE47F8C3}" type="datetimeFigureOut">
              <a:rPr lang="en-US" smtClean="0"/>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3332108553"/>
      </p:ext>
    </p:extLst>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72D290-2637-4B94-8104-6B5BAE47F8C3}" type="datetimeFigureOut">
              <a:rPr lang="en-US" smtClean="0"/>
              <a:t>3/12/18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3066625133"/>
      </p:ext>
    </p:extLst>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72D290-2637-4B94-8104-6B5BAE47F8C3}" type="datetimeFigureOut">
              <a:rPr lang="en-US" smtClean="0"/>
              <a:t>3/12/18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3363419718"/>
      </p:ext>
    </p:extLst>
  </p:cSld>
  <p:clrMapOvr>
    <a:masterClrMapping/>
  </p:clrMapOvr>
  <p:transition spd="slow"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2D290-2637-4B94-8104-6B5BAE47F8C3}" type="datetimeFigureOut">
              <a:rPr lang="en-US" smtClean="0"/>
              <a:t>3/12/18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1997084964"/>
      </p:ext>
    </p:extLst>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2D290-2637-4B94-8104-6B5BAE47F8C3}" type="datetimeFigureOut">
              <a:rPr lang="en-US" smtClean="0"/>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756117500"/>
      </p:ext>
    </p:extLst>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372D290-2637-4B94-8104-6B5BAE47F8C3}" type="datetimeFigureOut">
              <a:rPr lang="en-US" smtClean="0"/>
              <a:t>3/12/18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549F71-2717-45BE-B8F7-98A6F744D51C}" type="slidenum">
              <a:rPr lang="en-US" smtClean="0"/>
              <a:t>‹#›</a:t>
            </a:fld>
            <a:endParaRPr lang="en-US"/>
          </a:p>
        </p:txBody>
      </p:sp>
    </p:spTree>
    <p:extLst>
      <p:ext uri="{BB962C8B-B14F-4D97-AF65-F5344CB8AC3E}">
        <p14:creationId xmlns:p14="http://schemas.microsoft.com/office/powerpoint/2010/main" val="89846676"/>
      </p:ext>
    </p:extLst>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372D290-2637-4B94-8104-6B5BAE47F8C3}" type="datetimeFigureOut">
              <a:rPr lang="en-US" smtClean="0"/>
              <a:t>3/12/18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90549F71-2717-45BE-B8F7-98A6F744D51C}" type="slidenum">
              <a:rPr lang="en-US" smtClean="0"/>
              <a:t>‹#›</a:t>
            </a:fld>
            <a:endParaRPr lang="en-US"/>
          </a:p>
        </p:txBody>
      </p:sp>
    </p:spTree>
    <p:extLst>
      <p:ext uri="{BB962C8B-B14F-4D97-AF65-F5344CB8AC3E}">
        <p14:creationId xmlns:p14="http://schemas.microsoft.com/office/powerpoint/2010/main" val="3753988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m4a"/><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1.m4a"/><Relationship Id="rId1" Type="http://schemas.openxmlformats.org/officeDocument/2006/relationships/audio" Target="NULL"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2.m4a"/><Relationship Id="rId1" Type="http://schemas.openxmlformats.org/officeDocument/2006/relationships/audio" Target="NULL"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3.m4a"/><Relationship Id="rId1" Type="http://schemas.openxmlformats.org/officeDocument/2006/relationships/audio" Target="NULL"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4.m4a"/><Relationship Id="rId1" Type="http://schemas.openxmlformats.org/officeDocument/2006/relationships/audio" Target="NULL"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5.m4a"/><Relationship Id="rId1" Type="http://schemas.openxmlformats.org/officeDocument/2006/relationships/audio" Target="NULL"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6.m4a"/><Relationship Id="rId1" Type="http://schemas.openxmlformats.org/officeDocument/2006/relationships/audio" Target="NULL"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7.m4a"/><Relationship Id="rId1" Type="http://schemas.openxmlformats.org/officeDocument/2006/relationships/audio" Target="NULL"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8.m4a"/><Relationship Id="rId1" Type="http://schemas.openxmlformats.org/officeDocument/2006/relationships/audio" Target="NUL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4.m4a"/><Relationship Id="rId1" Type="http://schemas.openxmlformats.org/officeDocument/2006/relationships/audio" Target="NUL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5.m4a"/><Relationship Id="rId1" Type="http://schemas.openxmlformats.org/officeDocument/2006/relationships/audio" Target="NULL"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m4a"/><Relationship Id="rId1" Type="http://schemas.openxmlformats.org/officeDocument/2006/relationships/audio" Target="NULL"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7.m4a"/><Relationship Id="rId1" Type="http://schemas.openxmlformats.org/officeDocument/2006/relationships/audio" Target="NULL"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8.m4a"/><Relationship Id="rId1" Type="http://schemas.openxmlformats.org/officeDocument/2006/relationships/audio" Target="NULL"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9.m4a"/><Relationship Id="rId1" Type="http://schemas.openxmlformats.org/officeDocument/2006/relationships/audio" Target="NULL"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B558BB6-CE4D-4A30-A90F-263DB9C4D4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17" y="1720461"/>
            <a:ext cx="3411662" cy="3951649"/>
          </a:xfrm>
          <a:prstGeom prst="rect">
            <a:avLst/>
          </a:prstGeom>
        </p:spPr>
      </p:pic>
      <p:sp>
        <p:nvSpPr>
          <p:cNvPr id="3" name="Rectangle 2"/>
          <p:cNvSpPr/>
          <p:nvPr/>
        </p:nvSpPr>
        <p:spPr>
          <a:xfrm>
            <a:off x="0" y="0"/>
            <a:ext cx="9144000" cy="5861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 name="Rectangle 3"/>
          <p:cNvSpPr/>
          <p:nvPr/>
        </p:nvSpPr>
        <p:spPr>
          <a:xfrm>
            <a:off x="0" y="0"/>
            <a:ext cx="9144000" cy="5861603"/>
          </a:xfrm>
          <a:prstGeom prst="rect">
            <a:avLst/>
          </a:prstGeom>
          <a:noFill/>
          <a:ln w="111125"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3"/>
          </a:p>
        </p:txBody>
      </p:sp>
      <p:sp>
        <p:nvSpPr>
          <p:cNvPr id="7" name="Rectangle 6"/>
          <p:cNvSpPr/>
          <p:nvPr/>
        </p:nvSpPr>
        <p:spPr>
          <a:xfrm>
            <a:off x="150312" y="4313320"/>
            <a:ext cx="1138989" cy="93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p:cNvSpPr txBox="1">
            <a:spLocks/>
          </p:cNvSpPr>
          <p:nvPr/>
        </p:nvSpPr>
        <p:spPr>
          <a:xfrm>
            <a:off x="4707109" y="2804611"/>
            <a:ext cx="3754760" cy="17493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50000"/>
              </a:lnSpc>
              <a:spcAft>
                <a:spcPts val="600"/>
              </a:spcAft>
            </a:pPr>
            <a:r>
              <a:rPr lang="en-US" sz="4000" dirty="0">
                <a:latin typeface="Century Gothic" panose="020B0502020202020204" pitchFamily="34" charset="0"/>
              </a:rPr>
              <a:t>Vocabulary</a:t>
            </a:r>
          </a:p>
          <a:p>
            <a:pPr>
              <a:lnSpc>
                <a:spcPct val="100000"/>
              </a:lnSpc>
              <a:spcAft>
                <a:spcPts val="600"/>
              </a:spcAft>
            </a:pPr>
            <a:r>
              <a:rPr lang="en-US" sz="4000" dirty="0">
                <a:latin typeface="Century Gothic" panose="020B0502020202020204" pitchFamily="34" charset="0"/>
              </a:rPr>
              <a:t>Original Bible Story</a:t>
            </a:r>
          </a:p>
        </p:txBody>
      </p:sp>
      <p:sp>
        <p:nvSpPr>
          <p:cNvPr id="10" name="Rectangle 9"/>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14913" y="1269173"/>
            <a:ext cx="2998724" cy="1107996"/>
          </a:xfrm>
          <a:prstGeom prst="rect">
            <a:avLst/>
          </a:prstGeom>
          <a:noFill/>
          <a:ln>
            <a:noFill/>
          </a:ln>
        </p:spPr>
        <p:txBody>
          <a:bodyPr wrap="square" rtlCol="0">
            <a:spAutoFit/>
          </a:bodyPr>
          <a:lstStyle/>
          <a:p>
            <a:pPr algn="r"/>
            <a:r>
              <a:rPr lang="en-US" sz="6600" b="1" dirty="0">
                <a:solidFill>
                  <a:srgbClr val="00B050"/>
                </a:solidFill>
                <a:latin typeface="Century Gothic" panose="020B0502020202020204" pitchFamily="34" charset="0"/>
              </a:rPr>
              <a:t>Part 5</a:t>
            </a:r>
          </a:p>
        </p:txBody>
      </p:sp>
      <p:cxnSp>
        <p:nvCxnSpPr>
          <p:cNvPr id="29" name="Straight Connector 28"/>
          <p:cNvCxnSpPr>
            <a:cxnSpLocks/>
          </p:cNvCxnSpPr>
          <p:nvPr/>
        </p:nvCxnSpPr>
        <p:spPr>
          <a:xfrm>
            <a:off x="256478" y="1856624"/>
            <a:ext cx="6144322" cy="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04B97D0-B911-46D9-B25C-55DCFF87E790}"/>
              </a:ext>
            </a:extLst>
          </p:cNvPr>
          <p:cNvSpPr txBox="1"/>
          <p:nvPr/>
        </p:nvSpPr>
        <p:spPr>
          <a:xfrm>
            <a:off x="150312" y="685220"/>
            <a:ext cx="8101590" cy="830997"/>
          </a:xfrm>
          <a:prstGeom prst="rect">
            <a:avLst/>
          </a:prstGeom>
          <a:noFill/>
        </p:spPr>
        <p:txBody>
          <a:bodyPr wrap="square" rtlCol="0">
            <a:spAutoFit/>
          </a:bodyPr>
          <a:lstStyle/>
          <a:p>
            <a:r>
              <a:rPr lang="en-US" sz="4800" b="1" dirty="0">
                <a:latin typeface="Century Gothic" panose="020B0502020202020204" pitchFamily="34" charset="0"/>
              </a:rPr>
              <a:t>2. Happy Birthday, Jesus!</a:t>
            </a:r>
            <a:endParaRPr lang="en-US" sz="4800" dirty="0">
              <a:latin typeface="Century Gothic" panose="020B0502020202020204" pitchFamily="34" charset="0"/>
            </a:endParaRPr>
          </a:p>
        </p:txBody>
      </p:sp>
      <p:pic>
        <p:nvPicPr>
          <p:cNvPr id="14" name="Recorded Sound">
            <a:hlinkClick r:id="" action="ppaction://media"/>
            <a:extLst>
              <a:ext uri="{FF2B5EF4-FFF2-40B4-BE49-F238E27FC236}">
                <a16:creationId xmlns:a16="http://schemas.microsoft.com/office/drawing/2014/main" id="{ACD9D24F-B420-4AF0-9009-5B2B9DF0A413}"/>
              </a:ext>
            </a:extLst>
          </p:cNvPr>
          <p:cNvPicPr>
            <a:picLocks noChangeAspect="1"/>
          </p:cNvPicPr>
          <p:nvPr>
            <a:audioFile r:link="rId1"/>
            <p:extLst>
              <p:ext uri="{DAA4B4D4-6D71-4841-9C94-3DE7FCFB9230}">
                <p14:media xmlns:p14="http://schemas.microsoft.com/office/powerpoint/2010/main" r:embed="rId2">
                  <p14:trim st="8113" end="529"/>
                </p14:media>
              </p:ext>
            </p:extLst>
          </p:nvPr>
        </p:nvPicPr>
        <p:blipFill>
          <a:blip r:embed="rId6"/>
          <a:stretch>
            <a:fillRect/>
          </a:stretch>
        </p:blipFill>
        <p:spPr>
          <a:xfrm>
            <a:off x="6584489" y="5976357"/>
            <a:ext cx="914400" cy="938398"/>
          </a:xfrm>
          <a:prstGeom prst="rect">
            <a:avLst/>
          </a:prstGeom>
        </p:spPr>
      </p:pic>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3">
                  <p14:trim st="299" end="373.9999"/>
                </p14:media>
              </p:ext>
            </p:extLst>
          </p:nvPr>
        </p:nvPicPr>
        <p:blipFill>
          <a:blip r:embed="rId6"/>
          <a:stretch>
            <a:fillRect/>
          </a:stretch>
        </p:blipFill>
        <p:spPr>
          <a:xfrm>
            <a:off x="1681650" y="-1261669"/>
            <a:ext cx="812800" cy="812800"/>
          </a:xfrm>
          <a:prstGeom prst="rect">
            <a:avLst/>
          </a:prstGeom>
        </p:spPr>
      </p:pic>
      <p:sp>
        <p:nvSpPr>
          <p:cNvPr id="15" name="Rectangle 14">
            <a:extLst>
              <a:ext uri="{FF2B5EF4-FFF2-40B4-BE49-F238E27FC236}">
                <a16:creationId xmlns:a16="http://schemas.microsoft.com/office/drawing/2014/main" id="{FA042943-80AE-4054-AB01-CA3670B97686}"/>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78262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83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10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childTnLst>
                                </p:cTn>
                              </p:par>
                              <p:par>
                                <p:cTn id="16" presetID="1" presetClass="mediacall" presetSubtype="0" fill="hold" nodeType="withEffect">
                                  <p:stCondLst>
                                    <p:cond delay="5000"/>
                                  </p:stCondLst>
                                  <p:childTnLst>
                                    <p:cmd type="call" cmd="playFrom(0.0)">
                                      <p:cBhvr>
                                        <p:cTn id="17" dur="5630" fill="hold"/>
                                        <p:tgtEl>
                                          <p:spTgt spid="14"/>
                                        </p:tgtEl>
                                      </p:cBhvr>
                                    </p:cmd>
                                  </p:childTnLst>
                                </p:cTn>
                              </p:par>
                              <p:par>
                                <p:cTn id="18" presetID="10" presetClass="entr" presetSubtype="0" fill="hold" grpId="0" nodeType="withEffect">
                                  <p:stCondLst>
                                    <p:cond delay="4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par>
                                <p:cTn id="21" presetID="10" presetClass="entr" presetSubtype="0" fill="hold" grpId="0" nodeType="withEffect">
                                  <p:stCondLst>
                                    <p:cond delay="6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par>
                                <p:cTn id="24" presetID="10" presetClass="exit" presetSubtype="0" fill="hold" grpId="0" nodeType="withEffect">
                                  <p:stCondLst>
                                    <p:cond delay="1150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14"/>
                </p:tgtEl>
              </p:cMediaNode>
            </p:audio>
            <p:audio>
              <p:cMediaNode vol="100000">
                <p:cTn id="28" fill="hold" display="0">
                  <p:stCondLst>
                    <p:cond delay="indefinite"/>
                  </p:stCondLst>
                  <p:endCondLst>
                    <p:cond evt="onStopAudio" delay="0">
                      <p:tgtEl>
                        <p:sldTgt/>
                      </p:tgtEl>
                    </p:cond>
                  </p:endCondLst>
                </p:cTn>
                <p:tgtEl>
                  <p:spTgt spid="2"/>
                </p:tgtEl>
              </p:cMediaNode>
            </p:audio>
          </p:childTnLst>
        </p:cTn>
      </p:par>
    </p:tnLst>
    <p:bldLst>
      <p:bldP spid="8" grpId="0"/>
      <p:bldP spid="13" grpId="0"/>
      <p:bldP spid="12"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9814" y="970771"/>
            <a:ext cx="7999957" cy="3291611"/>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Now in those days, a decree went out from Caesar Augustus that all the world should be </a:t>
            </a:r>
            <a:r>
              <a:rPr lang="en-US" sz="2800" u="sng" dirty="0">
                <a:latin typeface="Century Gothic" panose="020B0502020202020204" pitchFamily="34" charset="0"/>
              </a:rPr>
              <a:t>enrolled</a:t>
            </a:r>
            <a:r>
              <a:rPr lang="en-US" sz="2800" dirty="0">
                <a:latin typeface="Century Gothic" panose="020B0502020202020204" pitchFamily="34" charset="0"/>
              </a:rPr>
              <a:t>.</a:t>
            </a:r>
            <a:endParaRPr lang="en-US" sz="2800" dirty="0">
              <a:effectLst/>
              <a:latin typeface="Century Gothic" panose="020B0502020202020204" pitchFamily="34" charset="0"/>
              <a:ea typeface="Times New Roman" panose="02020603050405020304" pitchFamily="18" charset="0"/>
            </a:endParaRPr>
          </a:p>
        </p:txBody>
      </p:sp>
      <p:sp>
        <p:nvSpPr>
          <p:cNvPr id="6" name="Content Placeholder 3"/>
          <p:cNvSpPr txBox="1">
            <a:spLocks/>
          </p:cNvSpPr>
          <p:nvPr/>
        </p:nvSpPr>
        <p:spPr>
          <a:xfrm>
            <a:off x="486307" y="3318470"/>
            <a:ext cx="8304756" cy="178777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sz="2800" spc="-110" dirty="0">
                <a:solidFill>
                  <a:srgbClr val="000000"/>
                </a:solidFill>
                <a:latin typeface="Century Gothic" panose="020B0502020202020204" pitchFamily="34" charset="0"/>
                <a:ea typeface="Times New Roman" panose="02020603050405020304" pitchFamily="18" charset="0"/>
              </a:rPr>
              <a:t>It was the first </a:t>
            </a:r>
            <a:r>
              <a:rPr lang="en-US" sz="2800" u="sng" spc="-110" dirty="0">
                <a:solidFill>
                  <a:srgbClr val="000000"/>
                </a:solidFill>
                <a:latin typeface="Century Gothic" panose="020B0502020202020204" pitchFamily="34" charset="0"/>
                <a:ea typeface="Times New Roman" panose="02020603050405020304" pitchFamily="18" charset="0"/>
              </a:rPr>
              <a:t>enrollment</a:t>
            </a:r>
            <a:r>
              <a:rPr lang="en-US" sz="2800" spc="-110" dirty="0">
                <a:solidFill>
                  <a:srgbClr val="000000"/>
                </a:solidFill>
                <a:latin typeface="Century Gothic" panose="020B0502020202020204" pitchFamily="34" charset="0"/>
                <a:ea typeface="Times New Roman" panose="02020603050405020304" pitchFamily="18" charset="0"/>
              </a:rPr>
              <a:t> made when Quirinius was governor of Syria. </a:t>
            </a:r>
          </a:p>
        </p:txBody>
      </p:sp>
      <p:sp>
        <p:nvSpPr>
          <p:cNvPr id="10" name="Rectangle 9"/>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294" end="9297.3333"/>
                </p14:media>
              </p:ext>
            </p:extLst>
          </p:nvPr>
        </p:nvPicPr>
        <p:blipFill>
          <a:blip r:embed="rId4"/>
          <a:stretch>
            <a:fillRect/>
          </a:stretch>
        </p:blipFill>
        <p:spPr>
          <a:xfrm>
            <a:off x="749788" y="-1250266"/>
            <a:ext cx="812800" cy="812800"/>
          </a:xfrm>
          <a:prstGeom prst="rect">
            <a:avLst/>
          </a:prstGeom>
        </p:spPr>
      </p:pic>
      <p:pic>
        <p:nvPicPr>
          <p:cNvPr id="7" name="Recorded Sound">
            <a:hlinkClick r:id="" action="ppaction://media"/>
            <a:extLst>
              <a:ext uri="{FF2B5EF4-FFF2-40B4-BE49-F238E27FC236}">
                <a16:creationId xmlns:a16="http://schemas.microsoft.com/office/drawing/2014/main" id="{F4BC1F17-C9BD-41F5-A20A-0DF3D7668EB6}"/>
              </a:ext>
            </a:extLst>
          </p:cNvPr>
          <p:cNvPicPr>
            <a:picLocks noChangeAspect="1"/>
          </p:cNvPicPr>
          <p:nvPr>
            <a:audioFile r:link="rId1"/>
            <p:extLst>
              <p:ext uri="{DAA4B4D4-6D71-4841-9C94-3DE7FCFB9230}">
                <p14:media xmlns:p14="http://schemas.microsoft.com/office/powerpoint/2010/main" r:embed="rId2">
                  <p14:trim st="12275" end="144.3333"/>
                </p14:media>
              </p:ext>
            </p:extLst>
          </p:nvPr>
        </p:nvPicPr>
        <p:blipFill>
          <a:blip r:embed="rId4"/>
          <a:stretch>
            <a:fillRect/>
          </a:stretch>
        </p:blipFill>
        <p:spPr>
          <a:xfrm>
            <a:off x="2502388" y="-1250266"/>
            <a:ext cx="812800" cy="812800"/>
          </a:xfrm>
          <a:prstGeom prst="rect">
            <a:avLst/>
          </a:prstGeom>
        </p:spPr>
      </p:pic>
      <p:sp>
        <p:nvSpPr>
          <p:cNvPr id="9" name="Rectangle 8">
            <a:extLst>
              <a:ext uri="{FF2B5EF4-FFF2-40B4-BE49-F238E27FC236}">
                <a16:creationId xmlns:a16="http://schemas.microsoft.com/office/drawing/2014/main" id="{FB6CA305-A58C-4244-92AD-CA8421341C48}"/>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923756"/>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03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childTnLst>
                                </p:cTn>
                              </p:par>
                              <p:par>
                                <p:cTn id="10" presetID="1" presetClass="mediacall" presetSubtype="0" fill="hold" nodeType="withEffect">
                                  <p:stCondLst>
                                    <p:cond delay="22100"/>
                                  </p:stCondLst>
                                  <p:childTnLst>
                                    <p:cmd type="call" cmd="playFrom(0.0)">
                                      <p:cBhvr>
                                        <p:cTn id="11" dur="8210" fill="hold"/>
                                        <p:tgtEl>
                                          <p:spTgt spid="7"/>
                                        </p:tgtEl>
                                      </p:cBhvr>
                                    </p:cmd>
                                  </p:childTnLst>
                                </p:cTn>
                              </p:par>
                              <p:par>
                                <p:cTn id="12" presetID="10" presetClass="entr" presetSubtype="0" fill="hold" grpId="0" nodeType="withEffect">
                                  <p:stCondLst>
                                    <p:cond delay="2210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childTnLst>
                                </p:cTn>
                              </p:par>
                              <p:par>
                                <p:cTn id="15" presetID="10" presetClass="exit" presetSubtype="0" fill="hold" grpId="0" nodeType="withEffect">
                                  <p:stCondLst>
                                    <p:cond delay="4160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audio>
              <p:cMediaNode vol="80000">
                <p:cTn id="19" fill="hold" display="0">
                  <p:stCondLst>
                    <p:cond delay="indefinite"/>
                  </p:stCondLst>
                  <p:endCondLst>
                    <p:cond evt="onStopAudio" delay="0">
                      <p:tgtEl>
                        <p:sldTgt/>
                      </p:tgtEl>
                    </p:cond>
                  </p:endCondLst>
                </p:cTn>
                <p:tgtEl>
                  <p:spTgt spid="7"/>
                </p:tgtEl>
              </p:cMediaNode>
            </p:audio>
          </p:childTnLst>
        </p:cTn>
      </p:par>
    </p:tnLst>
    <p:bldLst>
      <p:bldP spid="4" grpId="0" uiExpand="1" build="p"/>
      <p:bldP spid="6" grpId="0" uiExpand="1" build="p"/>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4C1C7A3-73C4-4F02-BB76-142151FC2FBA}"/>
              </a:ext>
            </a:extLst>
          </p:cNvPr>
          <p:cNvSpPr>
            <a:spLocks noGrp="1"/>
          </p:cNvSpPr>
          <p:nvPr>
            <p:ph idx="1"/>
          </p:nvPr>
        </p:nvSpPr>
        <p:spPr>
          <a:xfrm>
            <a:off x="549496" y="718460"/>
            <a:ext cx="7999957" cy="3291611"/>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All went to </a:t>
            </a:r>
            <a:r>
              <a:rPr lang="en-US" sz="2800" u="sng" dirty="0">
                <a:latin typeface="Century Gothic" panose="020B0502020202020204" pitchFamily="34" charset="0"/>
              </a:rPr>
              <a:t>enroll</a:t>
            </a:r>
            <a:r>
              <a:rPr lang="en-US" sz="2800" dirty="0">
                <a:latin typeface="Century Gothic" panose="020B0502020202020204" pitchFamily="34" charset="0"/>
              </a:rPr>
              <a:t> themselves, everyone to his own city. </a:t>
            </a:r>
            <a:endParaRPr lang="en-US" sz="2800" dirty="0">
              <a:effectLst/>
              <a:latin typeface="Century Gothic" panose="020B0502020202020204" pitchFamily="34" charset="0"/>
              <a:ea typeface="Times New Roman" panose="02020603050405020304" pitchFamily="18" charset="0"/>
            </a:endParaRPr>
          </a:p>
        </p:txBody>
      </p:sp>
      <p:sp>
        <p:nvSpPr>
          <p:cNvPr id="18" name="Content Placeholder 3">
            <a:extLst>
              <a:ext uri="{FF2B5EF4-FFF2-40B4-BE49-F238E27FC236}">
                <a16:creationId xmlns:a16="http://schemas.microsoft.com/office/drawing/2014/main" id="{9F418776-65F2-4C73-898D-5A9481B6F5C7}"/>
              </a:ext>
            </a:extLst>
          </p:cNvPr>
          <p:cNvSpPr txBox="1">
            <a:spLocks/>
          </p:cNvSpPr>
          <p:nvPr/>
        </p:nvSpPr>
        <p:spPr>
          <a:xfrm>
            <a:off x="475989" y="2333230"/>
            <a:ext cx="8304756" cy="274169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sz="2800" spc="-110" dirty="0">
                <a:solidFill>
                  <a:srgbClr val="000000"/>
                </a:solidFill>
                <a:latin typeface="Century Gothic" panose="020B0502020202020204" pitchFamily="34" charset="0"/>
                <a:ea typeface="Times New Roman" panose="02020603050405020304" pitchFamily="18" charset="0"/>
              </a:rPr>
              <a:t>Joseph also went up from Galilee, out of the city of Nazareth, into Judea, to David’s city, which is called Bethlehem, because he was of the house and family of David; </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end="17763"/>
                </p14:media>
              </p:ext>
            </p:extLst>
          </p:nvPr>
        </p:nvPicPr>
        <p:blipFill>
          <a:blip r:embed="rId4"/>
          <a:stretch>
            <a:fillRect/>
          </a:stretch>
        </p:blipFill>
        <p:spPr>
          <a:xfrm>
            <a:off x="1333012" y="-1064849"/>
            <a:ext cx="812800" cy="812800"/>
          </a:xfrm>
          <a:prstGeom prst="rect">
            <a:avLst/>
          </a:prstGeom>
        </p:spPr>
      </p:pic>
      <p:pic>
        <p:nvPicPr>
          <p:cNvPr id="7" name="Recorded Sound">
            <a:hlinkClick r:id="" action="ppaction://media"/>
            <a:extLst>
              <a:ext uri="{FF2B5EF4-FFF2-40B4-BE49-F238E27FC236}">
                <a16:creationId xmlns:a16="http://schemas.microsoft.com/office/drawing/2014/main" id="{9E9BC93E-E4DF-4344-A007-1A5613778BA2}"/>
              </a:ext>
            </a:extLst>
          </p:cNvPr>
          <p:cNvPicPr>
            <a:picLocks noChangeAspect="1"/>
          </p:cNvPicPr>
          <p:nvPr>
            <a:audioFile r:link="rId1"/>
            <p:extLst>
              <p:ext uri="{DAA4B4D4-6D71-4841-9C94-3DE7FCFB9230}">
                <p14:media xmlns:p14="http://schemas.microsoft.com/office/powerpoint/2010/main" r:embed="rId2">
                  <p14:trim st="7303" end="220"/>
                </p14:media>
              </p:ext>
            </p:extLst>
          </p:nvPr>
        </p:nvPicPr>
        <p:blipFill>
          <a:blip r:embed="rId4"/>
          <a:stretch>
            <a:fillRect/>
          </a:stretch>
        </p:blipFill>
        <p:spPr>
          <a:xfrm>
            <a:off x="2914162" y="-1064849"/>
            <a:ext cx="812800" cy="812800"/>
          </a:xfrm>
          <a:prstGeom prst="rect">
            <a:avLst/>
          </a:prstGeom>
        </p:spPr>
      </p:pic>
      <p:sp>
        <p:nvSpPr>
          <p:cNvPr id="9" name="Rectangle 8">
            <a:extLst>
              <a:ext uri="{FF2B5EF4-FFF2-40B4-BE49-F238E27FC236}">
                <a16:creationId xmlns:a16="http://schemas.microsoft.com/office/drawing/2014/main" id="{51D47834-0A79-43DD-8D33-09C464470004}"/>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113837"/>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469" fill="hold"/>
                                        <p:tgtEl>
                                          <p:spTgt spid="2"/>
                                        </p:tgtEl>
                                      </p:cBhvr>
                                    </p:cmd>
                                  </p:childTnLst>
                                </p:cTn>
                              </p:par>
                              <p:par>
                                <p:cTn id="7" presetID="10" presetClass="entr" presetSubtype="0" fill="hold" grpId="0" nodeType="withEffect">
                                  <p:stCondLst>
                                    <p:cond delay="100"/>
                                  </p:stCondLst>
                                  <p:childTnLst>
                                    <p:set>
                                      <p:cBhvr>
                                        <p:cTn id="8" dur="1" fill="hold">
                                          <p:stCondLst>
                                            <p:cond delay="0"/>
                                          </p:stCondLst>
                                        </p:cTn>
                                        <p:tgtEl>
                                          <p:spTgt spid="15">
                                            <p:txEl>
                                              <p:pRg st="0" end="0"/>
                                            </p:txEl>
                                          </p:spTgt>
                                        </p:tgtEl>
                                        <p:attrNameLst>
                                          <p:attrName>style.visibility</p:attrName>
                                        </p:attrNameLst>
                                      </p:cBhvr>
                                      <p:to>
                                        <p:strVal val="visible"/>
                                      </p:to>
                                    </p:set>
                                    <p:animEffect transition="in" filter="fade">
                                      <p:cBhvr>
                                        <p:cTn id="9" dur="1000"/>
                                        <p:tgtEl>
                                          <p:spTgt spid="15">
                                            <p:txEl>
                                              <p:pRg st="0" end="0"/>
                                            </p:txEl>
                                          </p:spTgt>
                                        </p:tgtEl>
                                      </p:cBhvr>
                                    </p:animEffect>
                                  </p:childTnLst>
                                </p:cTn>
                              </p:par>
                              <p:par>
                                <p:cTn id="10" presetID="1" presetClass="mediacall" presetSubtype="0" fill="hold" nodeType="withEffect">
                                  <p:stCondLst>
                                    <p:cond delay="13800"/>
                                  </p:stCondLst>
                                  <p:childTnLst>
                                    <p:cmd type="call" cmd="playFrom(0.0)">
                                      <p:cBhvr>
                                        <p:cTn id="11" dur="15709" fill="hold"/>
                                        <p:tgtEl>
                                          <p:spTgt spid="7"/>
                                        </p:tgtEl>
                                      </p:cBhvr>
                                    </p:cmd>
                                  </p:childTnLst>
                                </p:cTn>
                              </p:par>
                              <p:par>
                                <p:cTn id="12" presetID="10" presetClass="entr" presetSubtype="0" fill="hold" grpId="0" nodeType="withEffect">
                                  <p:stCondLst>
                                    <p:cond delay="139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childTnLst>
                                </p:cTn>
                              </p:par>
                              <p:par>
                                <p:cTn id="15" presetID="10" presetClass="exit" presetSubtype="0" fill="hold" grpId="0" nodeType="withEffect">
                                  <p:stCondLst>
                                    <p:cond delay="5000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2"/>
                </p:tgtEl>
              </p:cMediaNode>
            </p:audio>
            <p:audio>
              <p:cMediaNode vol="100000">
                <p:cTn id="19" fill="hold" display="0">
                  <p:stCondLst>
                    <p:cond delay="indefinite"/>
                  </p:stCondLst>
                  <p:endCondLst>
                    <p:cond evt="onStopAudio" delay="0">
                      <p:tgtEl>
                        <p:sldTgt/>
                      </p:tgtEl>
                    </p:cond>
                  </p:endCondLst>
                </p:cTn>
                <p:tgtEl>
                  <p:spTgt spid="7"/>
                </p:tgtEl>
              </p:cMediaNode>
            </p:audio>
          </p:childTnLst>
        </p:cTn>
      </p:par>
    </p:tnLst>
    <p:bldLst>
      <p:bldP spid="15" grpId="0" uiExpand="1" build="p"/>
      <p:bldP spid="18" grpId="0" uiExpand="1" build="p"/>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4C1C7A3-73C4-4F02-BB76-142151FC2FBA}"/>
              </a:ext>
            </a:extLst>
          </p:cNvPr>
          <p:cNvSpPr>
            <a:spLocks noGrp="1"/>
          </p:cNvSpPr>
          <p:nvPr>
            <p:ph idx="1"/>
          </p:nvPr>
        </p:nvSpPr>
        <p:spPr>
          <a:xfrm>
            <a:off x="549496" y="901341"/>
            <a:ext cx="7999957" cy="1887580"/>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to </a:t>
            </a:r>
            <a:r>
              <a:rPr lang="en-US" sz="2800" u="sng" dirty="0">
                <a:latin typeface="Century Gothic" panose="020B0502020202020204" pitchFamily="34" charset="0"/>
              </a:rPr>
              <a:t>enroll</a:t>
            </a:r>
            <a:r>
              <a:rPr lang="en-US" sz="2800" dirty="0">
                <a:latin typeface="Century Gothic" panose="020B0502020202020204" pitchFamily="34" charset="0"/>
              </a:rPr>
              <a:t> himself with Mary, who was </a:t>
            </a:r>
            <a:r>
              <a:rPr lang="en-US" sz="2800" u="sng" dirty="0">
                <a:latin typeface="Century Gothic" panose="020B0502020202020204" pitchFamily="34" charset="0"/>
              </a:rPr>
              <a:t>pledged</a:t>
            </a:r>
            <a:r>
              <a:rPr lang="en-US" sz="2800" dirty="0">
                <a:latin typeface="Century Gothic" panose="020B0502020202020204" pitchFamily="34" charset="0"/>
              </a:rPr>
              <a:t> to be married to him as wife, being pregnant.</a:t>
            </a:r>
            <a:endParaRPr lang="en-US" sz="2800" dirty="0">
              <a:effectLst/>
              <a:latin typeface="Century Gothic" panose="020B0502020202020204" pitchFamily="34" charset="0"/>
              <a:ea typeface="Times New Roman" panose="02020603050405020304" pitchFamily="18" charset="0"/>
            </a:endParaRPr>
          </a:p>
        </p:txBody>
      </p:sp>
      <p:sp>
        <p:nvSpPr>
          <p:cNvPr id="18" name="Content Placeholder 3">
            <a:extLst>
              <a:ext uri="{FF2B5EF4-FFF2-40B4-BE49-F238E27FC236}">
                <a16:creationId xmlns:a16="http://schemas.microsoft.com/office/drawing/2014/main" id="{9F418776-65F2-4C73-898D-5A9481B6F5C7}"/>
              </a:ext>
            </a:extLst>
          </p:cNvPr>
          <p:cNvSpPr txBox="1">
            <a:spLocks/>
          </p:cNvSpPr>
          <p:nvPr/>
        </p:nvSpPr>
        <p:spPr>
          <a:xfrm>
            <a:off x="475989" y="3217150"/>
            <a:ext cx="8304756" cy="162435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sz="2800" spc="-110" dirty="0">
                <a:solidFill>
                  <a:srgbClr val="000000"/>
                </a:solidFill>
                <a:latin typeface="Century Gothic" panose="020B0502020202020204" pitchFamily="34" charset="0"/>
                <a:ea typeface="Times New Roman" panose="02020603050405020304" pitchFamily="18" charset="0"/>
              </a:rPr>
              <a:t>While they were there, the day had come for her to give birth. </a:t>
            </a:r>
          </a:p>
        </p:txBody>
      </p:sp>
      <p:pic>
        <p:nvPicPr>
          <p:cNvPr id="3" name="Recorded Sound">
            <a:hlinkClick r:id="" action="ppaction://media"/>
          </p:cNvPr>
          <p:cNvPicPr>
            <a:picLocks noChangeAspect="1"/>
          </p:cNvPicPr>
          <p:nvPr>
            <a:audioFile r:link="rId1"/>
            <p:extLst>
              <p:ext uri="{DAA4B4D4-6D71-4841-9C94-3DE7FCFB9230}">
                <p14:media xmlns:p14="http://schemas.microsoft.com/office/powerpoint/2010/main" r:embed="rId2">
                  <p14:trim st="140" end="6055.6666"/>
                </p14:media>
              </p:ext>
            </p:extLst>
          </p:nvPr>
        </p:nvPicPr>
        <p:blipFill>
          <a:blip r:embed="rId4"/>
          <a:stretch>
            <a:fillRect/>
          </a:stretch>
        </p:blipFill>
        <p:spPr>
          <a:xfrm>
            <a:off x="1566007" y="-1241029"/>
            <a:ext cx="812800" cy="812800"/>
          </a:xfrm>
          <a:prstGeom prst="rect">
            <a:avLst/>
          </a:prstGeom>
        </p:spPr>
      </p:pic>
      <p:sp>
        <p:nvSpPr>
          <p:cNvPr id="7" name="Rectangle 6">
            <a:extLst>
              <a:ext uri="{FF2B5EF4-FFF2-40B4-BE49-F238E27FC236}">
                <a16:creationId xmlns:a16="http://schemas.microsoft.com/office/drawing/2014/main" id="{5CFDA8A9-FE08-420B-A39D-B5D531D87DE2}"/>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a:extLst>
              <a:ext uri="{FF2B5EF4-FFF2-40B4-BE49-F238E27FC236}">
                <a16:creationId xmlns:a16="http://schemas.microsoft.com/office/drawing/2014/main" id="{AB16D170-E8C5-49BB-9D4B-B45EA7923F7A}"/>
              </a:ext>
            </a:extLst>
          </p:cNvPr>
          <p:cNvPicPr>
            <a:picLocks noChangeAspect="1"/>
          </p:cNvPicPr>
          <p:nvPr>
            <a:audioFile r:link="rId1"/>
            <p:extLst>
              <p:ext uri="{DAA4B4D4-6D71-4841-9C94-3DE7FCFB9230}">
                <p14:media xmlns:p14="http://schemas.microsoft.com/office/powerpoint/2010/main" r:embed="rId2">
                  <p14:trim st="9499" end="138.6666"/>
                </p14:media>
              </p:ext>
            </p:extLst>
          </p:nvPr>
        </p:nvPicPr>
        <p:blipFill>
          <a:blip r:embed="rId4"/>
          <a:stretch>
            <a:fillRect/>
          </a:stretch>
        </p:blipFill>
        <p:spPr>
          <a:xfrm>
            <a:off x="3261457" y="-1329261"/>
            <a:ext cx="812800" cy="812800"/>
          </a:xfrm>
          <a:prstGeom prst="rect">
            <a:avLst/>
          </a:prstGeom>
        </p:spPr>
      </p:pic>
    </p:spTree>
    <p:extLst>
      <p:ext uri="{BB962C8B-B14F-4D97-AF65-F5344CB8AC3E}">
        <p14:creationId xmlns:p14="http://schemas.microsoft.com/office/powerpoint/2010/main" val="205168262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63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animEffect transition="in" filter="fade">
                                      <p:cBhvr>
                                        <p:cTn id="9" dur="1000"/>
                                        <p:tgtEl>
                                          <p:spTgt spid="15">
                                            <p:txEl>
                                              <p:pRg st="0" end="0"/>
                                            </p:txEl>
                                          </p:spTgt>
                                        </p:tgtEl>
                                      </p:cBhvr>
                                    </p:animEffect>
                                  </p:childTnLst>
                                </p:cTn>
                              </p:par>
                              <p:par>
                                <p:cTn id="10" presetID="1" presetClass="mediacall" presetSubtype="0" fill="hold" nodeType="withEffect">
                                  <p:stCondLst>
                                    <p:cond delay="21100"/>
                                  </p:stCondLst>
                                  <p:childTnLst>
                                    <p:cmd type="call" cmd="playFrom(0.0)">
                                      <p:cBhvr>
                                        <p:cTn id="11" dur="5189" fill="hold"/>
                                        <p:tgtEl>
                                          <p:spTgt spid="8"/>
                                        </p:tgtEl>
                                      </p:cBhvr>
                                    </p:cmd>
                                  </p:childTnLst>
                                </p:cTn>
                              </p:par>
                              <p:par>
                                <p:cTn id="12" presetID="10" presetClass="entr" presetSubtype="0" fill="hold" grpId="0" nodeType="withEffect">
                                  <p:stCondLst>
                                    <p:cond delay="211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childTnLst>
                                </p:cTn>
                              </p:par>
                              <p:par>
                                <p:cTn id="15" presetID="10" presetClass="exit" presetSubtype="0" fill="hold" grpId="0" nodeType="withEffect">
                                  <p:stCondLst>
                                    <p:cond delay="3810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3"/>
                </p:tgtEl>
              </p:cMediaNode>
            </p:audio>
            <p:audio>
              <p:cMediaNode vol="100000">
                <p:cTn id="19" fill="hold" display="0">
                  <p:stCondLst>
                    <p:cond delay="indefinite"/>
                  </p:stCondLst>
                  <p:endCondLst>
                    <p:cond evt="onStopAudio" delay="0">
                      <p:tgtEl>
                        <p:sldTgt/>
                      </p:tgtEl>
                    </p:cond>
                  </p:endCondLst>
                </p:cTn>
                <p:tgtEl>
                  <p:spTgt spid="8"/>
                </p:tgtEl>
              </p:cMediaNode>
            </p:audio>
          </p:childTnLst>
        </p:cTn>
      </p:par>
    </p:tnLst>
    <p:bldLst>
      <p:bldP spid="15" grpId="0" uiExpand="1" build="p"/>
      <p:bldP spid="18"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4C1C7A3-73C4-4F02-BB76-142151FC2FBA}"/>
              </a:ext>
            </a:extLst>
          </p:cNvPr>
          <p:cNvSpPr>
            <a:spLocks noGrp="1"/>
          </p:cNvSpPr>
          <p:nvPr>
            <p:ph idx="1"/>
          </p:nvPr>
        </p:nvSpPr>
        <p:spPr>
          <a:xfrm>
            <a:off x="549496" y="1190901"/>
            <a:ext cx="7999957" cy="1887580"/>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She gave birth to her firstborn son. </a:t>
            </a:r>
            <a:endParaRPr lang="en-US" sz="2800" dirty="0">
              <a:effectLst/>
              <a:latin typeface="Century Gothic" panose="020B0502020202020204" pitchFamily="34" charset="0"/>
              <a:ea typeface="Times New Roman" panose="02020603050405020304" pitchFamily="18" charset="0"/>
            </a:endParaRPr>
          </a:p>
        </p:txBody>
      </p:sp>
      <p:sp>
        <p:nvSpPr>
          <p:cNvPr id="18" name="Content Placeholder 3">
            <a:extLst>
              <a:ext uri="{FF2B5EF4-FFF2-40B4-BE49-F238E27FC236}">
                <a16:creationId xmlns:a16="http://schemas.microsoft.com/office/drawing/2014/main" id="{9F418776-65F2-4C73-898D-5A9481B6F5C7}"/>
              </a:ext>
            </a:extLst>
          </p:cNvPr>
          <p:cNvSpPr txBox="1">
            <a:spLocks/>
          </p:cNvSpPr>
          <p:nvPr/>
        </p:nvSpPr>
        <p:spPr>
          <a:xfrm>
            <a:off x="475989" y="2449936"/>
            <a:ext cx="8304756" cy="210682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sz="2800" spc="-110" dirty="0">
                <a:solidFill>
                  <a:srgbClr val="000000"/>
                </a:solidFill>
                <a:latin typeface="Century Gothic" panose="020B0502020202020204" pitchFamily="34" charset="0"/>
                <a:ea typeface="Times New Roman" panose="02020603050405020304" pitchFamily="18" charset="0"/>
              </a:rPr>
              <a:t>She wrapped him in bands of cloth, and laid him in a feeding </a:t>
            </a:r>
            <a:r>
              <a:rPr lang="en-US" sz="2800" u="sng" spc="-110" dirty="0">
                <a:solidFill>
                  <a:srgbClr val="000000"/>
                </a:solidFill>
                <a:latin typeface="Century Gothic" panose="020B0502020202020204" pitchFamily="34" charset="0"/>
                <a:ea typeface="Times New Roman" panose="02020603050405020304" pitchFamily="18" charset="0"/>
              </a:rPr>
              <a:t>trough</a:t>
            </a:r>
            <a:r>
              <a:rPr lang="en-US" sz="2800" spc="-110" dirty="0">
                <a:solidFill>
                  <a:srgbClr val="000000"/>
                </a:solidFill>
                <a:latin typeface="Century Gothic" panose="020B0502020202020204" pitchFamily="34" charset="0"/>
                <a:ea typeface="Times New Roman" panose="02020603050405020304" pitchFamily="18" charset="0"/>
              </a:rPr>
              <a:t>, because there was no room for them in the inn. </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247" end="11301.3333"/>
                </p14:media>
              </p:ext>
            </p:extLst>
          </p:nvPr>
        </p:nvPicPr>
        <p:blipFill>
          <a:blip r:embed="rId4"/>
          <a:stretch>
            <a:fillRect/>
          </a:stretch>
        </p:blipFill>
        <p:spPr>
          <a:xfrm>
            <a:off x="1226038" y="-1438219"/>
            <a:ext cx="812800" cy="812800"/>
          </a:xfrm>
          <a:prstGeom prst="rect">
            <a:avLst/>
          </a:prstGeom>
        </p:spPr>
      </p:pic>
      <p:sp>
        <p:nvSpPr>
          <p:cNvPr id="7" name="Rectangle 6">
            <a:extLst>
              <a:ext uri="{FF2B5EF4-FFF2-40B4-BE49-F238E27FC236}">
                <a16:creationId xmlns:a16="http://schemas.microsoft.com/office/drawing/2014/main" id="{0C41578D-C76F-40C9-B631-7B5693764B5A}"/>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a:extLst>
              <a:ext uri="{FF2B5EF4-FFF2-40B4-BE49-F238E27FC236}">
                <a16:creationId xmlns:a16="http://schemas.microsoft.com/office/drawing/2014/main" id="{699CDFA0-052E-47E8-9E03-290ABABC1D2A}"/>
              </a:ext>
            </a:extLst>
          </p:cNvPr>
          <p:cNvPicPr>
            <a:picLocks noChangeAspect="1"/>
          </p:cNvPicPr>
          <p:nvPr>
            <a:audioFile r:link="rId1"/>
            <p:extLst>
              <p:ext uri="{DAA4B4D4-6D71-4841-9C94-3DE7FCFB9230}">
                <p14:media xmlns:p14="http://schemas.microsoft.com/office/powerpoint/2010/main" r:embed="rId2">
                  <p14:trim st="4272" end="525.3333"/>
                </p14:media>
              </p:ext>
            </p:extLst>
          </p:nvPr>
        </p:nvPicPr>
        <p:blipFill>
          <a:blip r:embed="rId4"/>
          <a:stretch>
            <a:fillRect/>
          </a:stretch>
        </p:blipFill>
        <p:spPr>
          <a:xfrm>
            <a:off x="2845288" y="-1425744"/>
            <a:ext cx="812800" cy="812800"/>
          </a:xfrm>
          <a:prstGeom prst="rect">
            <a:avLst/>
          </a:prstGeom>
        </p:spPr>
      </p:pic>
    </p:spTree>
    <p:extLst>
      <p:ext uri="{BB962C8B-B14F-4D97-AF65-F5344CB8AC3E}">
        <p14:creationId xmlns:p14="http://schemas.microsoft.com/office/powerpoint/2010/main" val="10617161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57"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animEffect transition="in" filter="fade">
                                      <p:cBhvr>
                                        <p:cTn id="9" dur="1000"/>
                                        <p:tgtEl>
                                          <p:spTgt spid="15">
                                            <p:txEl>
                                              <p:pRg st="0" end="0"/>
                                            </p:txEl>
                                          </p:spTgt>
                                        </p:tgtEl>
                                      </p:cBhvr>
                                    </p:animEffect>
                                  </p:childTnLst>
                                </p:cTn>
                              </p:par>
                              <p:par>
                                <p:cTn id="10" presetID="1" presetClass="mediacall" presetSubtype="0" fill="hold" nodeType="withEffect">
                                  <p:stCondLst>
                                    <p:cond delay="11200"/>
                                  </p:stCondLst>
                                  <p:childTnLst>
                                    <p:cmd type="call" cmd="playFrom(0.0)">
                                      <p:cBhvr>
                                        <p:cTn id="11" dur="10008" fill="hold"/>
                                        <p:tgtEl>
                                          <p:spTgt spid="8"/>
                                        </p:tgtEl>
                                      </p:cBhvr>
                                    </p:cmd>
                                  </p:childTnLst>
                                </p:cTn>
                              </p:par>
                              <p:par>
                                <p:cTn id="12" presetID="10" presetClass="entr" presetSubtype="0" fill="hold" grpId="0" nodeType="withEffect">
                                  <p:stCondLst>
                                    <p:cond delay="112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childTnLst>
                                </p:cTn>
                              </p:par>
                              <p:par>
                                <p:cTn id="15" presetID="10" presetClass="exit" presetSubtype="0" fill="hold" grpId="0" nodeType="withEffect">
                                  <p:stCondLst>
                                    <p:cond delay="3550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2"/>
                </p:tgtEl>
              </p:cMediaNode>
            </p:audio>
            <p:audio>
              <p:cMediaNode vol="100000">
                <p:cTn id="19" fill="hold" display="0">
                  <p:stCondLst>
                    <p:cond delay="indefinite"/>
                  </p:stCondLst>
                  <p:endCondLst>
                    <p:cond evt="onStopAudio" delay="0">
                      <p:tgtEl>
                        <p:sldTgt/>
                      </p:tgtEl>
                    </p:cond>
                  </p:endCondLst>
                </p:cTn>
                <p:tgtEl>
                  <p:spTgt spid="8"/>
                </p:tgtEl>
              </p:cMediaNode>
            </p:audio>
          </p:childTnLst>
        </p:cTn>
      </p:par>
    </p:tnLst>
    <p:bldLst>
      <p:bldP spid="15" grpId="0" uiExpand="1" build="p"/>
      <p:bldP spid="18" grpId="0" uiExpand="1"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4C1C7A3-73C4-4F02-BB76-142151FC2FBA}"/>
              </a:ext>
            </a:extLst>
          </p:cNvPr>
          <p:cNvSpPr>
            <a:spLocks noGrp="1"/>
          </p:cNvSpPr>
          <p:nvPr>
            <p:ph idx="1"/>
          </p:nvPr>
        </p:nvSpPr>
        <p:spPr>
          <a:xfrm>
            <a:off x="572021" y="682405"/>
            <a:ext cx="7999957" cy="1887580"/>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There were shepherds in the same country staying in the field, and keeping watch by night over their flock. </a:t>
            </a:r>
            <a:endParaRPr lang="en-US" sz="2800" dirty="0">
              <a:effectLst/>
              <a:latin typeface="Century Gothic" panose="020B0502020202020204" pitchFamily="34" charset="0"/>
              <a:ea typeface="Times New Roman" panose="02020603050405020304" pitchFamily="18" charset="0"/>
            </a:endParaRPr>
          </a:p>
        </p:txBody>
      </p:sp>
      <p:sp>
        <p:nvSpPr>
          <p:cNvPr id="18" name="Content Placeholder 3">
            <a:extLst>
              <a:ext uri="{FF2B5EF4-FFF2-40B4-BE49-F238E27FC236}">
                <a16:creationId xmlns:a16="http://schemas.microsoft.com/office/drawing/2014/main" id="{9F418776-65F2-4C73-898D-5A9481B6F5C7}"/>
              </a:ext>
            </a:extLst>
          </p:cNvPr>
          <p:cNvSpPr txBox="1">
            <a:spLocks/>
          </p:cNvSpPr>
          <p:nvPr/>
        </p:nvSpPr>
        <p:spPr>
          <a:xfrm>
            <a:off x="475989" y="3062301"/>
            <a:ext cx="8304756" cy="210682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sz="2800" u="sng" spc="-110" dirty="0">
                <a:solidFill>
                  <a:srgbClr val="000000"/>
                </a:solidFill>
                <a:latin typeface="Century Gothic" panose="020B0502020202020204" pitchFamily="34" charset="0"/>
                <a:ea typeface="Times New Roman" panose="02020603050405020304" pitchFamily="18" charset="0"/>
              </a:rPr>
              <a:t>Behold</a:t>
            </a:r>
            <a:r>
              <a:rPr lang="en-US" sz="2800" spc="-110" dirty="0">
                <a:solidFill>
                  <a:srgbClr val="000000"/>
                </a:solidFill>
                <a:latin typeface="Century Gothic" panose="020B0502020202020204" pitchFamily="34" charset="0"/>
                <a:ea typeface="Times New Roman" panose="02020603050405020304" pitchFamily="18" charset="0"/>
              </a:rPr>
              <a:t>, an angel of the Lord stood by them, and the glory of the Lord shone around them, and they were terrified.</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end="12503.3333"/>
                </p14:media>
              </p:ext>
            </p:extLst>
          </p:nvPr>
        </p:nvPicPr>
        <p:blipFill>
          <a:blip r:embed="rId4"/>
          <a:stretch>
            <a:fillRect/>
          </a:stretch>
        </p:blipFill>
        <p:spPr>
          <a:xfrm>
            <a:off x="900723" y="-1110325"/>
            <a:ext cx="812800" cy="812800"/>
          </a:xfrm>
          <a:prstGeom prst="rect">
            <a:avLst/>
          </a:prstGeom>
        </p:spPr>
      </p:pic>
      <p:sp>
        <p:nvSpPr>
          <p:cNvPr id="7" name="Rectangle 6">
            <a:extLst>
              <a:ext uri="{FF2B5EF4-FFF2-40B4-BE49-F238E27FC236}">
                <a16:creationId xmlns:a16="http://schemas.microsoft.com/office/drawing/2014/main" id="{04862C37-B0A2-4D13-A347-0E814FA9C94D}"/>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a:extLst>
              <a:ext uri="{FF2B5EF4-FFF2-40B4-BE49-F238E27FC236}">
                <a16:creationId xmlns:a16="http://schemas.microsoft.com/office/drawing/2014/main" id="{E05C728D-9956-4F6F-8498-66CB68021D61}"/>
              </a:ext>
            </a:extLst>
          </p:cNvPr>
          <p:cNvPicPr>
            <a:picLocks noChangeAspect="1"/>
          </p:cNvPicPr>
          <p:nvPr>
            <a:audioFile r:link="rId1"/>
            <p:extLst>
              <p:ext uri="{DAA4B4D4-6D71-4841-9C94-3DE7FCFB9230}">
                <p14:media xmlns:p14="http://schemas.microsoft.com/office/powerpoint/2010/main" r:embed="rId2">
                  <p14:trim st="10431" end="510.3333"/>
                </p14:media>
              </p:ext>
            </p:extLst>
          </p:nvPr>
        </p:nvPicPr>
        <p:blipFill>
          <a:blip r:embed="rId4"/>
          <a:stretch>
            <a:fillRect/>
          </a:stretch>
        </p:blipFill>
        <p:spPr>
          <a:xfrm>
            <a:off x="2443773" y="-1064827"/>
            <a:ext cx="812800" cy="812800"/>
          </a:xfrm>
          <a:prstGeom prst="rect">
            <a:avLst/>
          </a:prstGeom>
        </p:spPr>
      </p:pic>
    </p:spTree>
    <p:extLst>
      <p:ext uri="{BB962C8B-B14F-4D97-AF65-F5344CB8AC3E}">
        <p14:creationId xmlns:p14="http://schemas.microsoft.com/office/powerpoint/2010/main" val="16262973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086"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animEffect transition="in" filter="fade">
                                      <p:cBhvr>
                                        <p:cTn id="9" dur="1000"/>
                                        <p:tgtEl>
                                          <p:spTgt spid="15">
                                            <p:txEl>
                                              <p:pRg st="0" end="0"/>
                                            </p:txEl>
                                          </p:spTgt>
                                        </p:tgtEl>
                                      </p:cBhvr>
                                    </p:animEffect>
                                  </p:childTnLst>
                                </p:cTn>
                              </p:par>
                              <p:par>
                                <p:cTn id="10" presetID="1" presetClass="mediacall" presetSubtype="0" fill="hold" nodeType="withEffect">
                                  <p:stCondLst>
                                    <p:cond delay="22800"/>
                                  </p:stCondLst>
                                  <p:childTnLst>
                                    <p:cmd type="call" cmd="playFrom(0.0)">
                                      <p:cBhvr>
                                        <p:cTn id="11" dur="10648" fill="hold"/>
                                        <p:tgtEl>
                                          <p:spTgt spid="8"/>
                                        </p:tgtEl>
                                      </p:cBhvr>
                                    </p:cmd>
                                  </p:childTnLst>
                                </p:cTn>
                              </p:par>
                              <p:par>
                                <p:cTn id="12" presetID="10" presetClass="entr" presetSubtype="0" fill="hold" grpId="0" nodeType="withEffect">
                                  <p:stCondLst>
                                    <p:cond delay="228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childTnLst>
                                </p:cTn>
                              </p:par>
                              <p:par>
                                <p:cTn id="15" presetID="10" presetClass="exit" presetSubtype="0" fill="hold" grpId="0" nodeType="withEffect">
                                  <p:stCondLst>
                                    <p:cond delay="4790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2"/>
                </p:tgtEl>
              </p:cMediaNode>
            </p:audio>
            <p:audio>
              <p:cMediaNode vol="80000">
                <p:cTn id="19" fill="hold" display="0">
                  <p:stCondLst>
                    <p:cond delay="indefinite"/>
                  </p:stCondLst>
                  <p:endCondLst>
                    <p:cond evt="onStopAudio" delay="0">
                      <p:tgtEl>
                        <p:sldTgt/>
                      </p:tgtEl>
                    </p:cond>
                  </p:endCondLst>
                </p:cTn>
                <p:tgtEl>
                  <p:spTgt spid="8"/>
                </p:tgtEl>
              </p:cMediaNode>
            </p:audio>
          </p:childTnLst>
        </p:cTn>
      </p:par>
    </p:tnLst>
    <p:bldLst>
      <p:bldP spid="15" grpId="0" uiExpand="1" build="p"/>
      <p:bldP spid="18" grpId="0" uiExpand="1"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4C1C7A3-73C4-4F02-BB76-142151FC2FBA}"/>
              </a:ext>
            </a:extLst>
          </p:cNvPr>
          <p:cNvSpPr>
            <a:spLocks noGrp="1"/>
          </p:cNvSpPr>
          <p:nvPr>
            <p:ph idx="1"/>
          </p:nvPr>
        </p:nvSpPr>
        <p:spPr>
          <a:xfrm>
            <a:off x="587261" y="938885"/>
            <a:ext cx="7999957" cy="1887580"/>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The angel said to them, “Don’t be afraid, for </a:t>
            </a:r>
            <a:r>
              <a:rPr lang="en-US" sz="2800" u="sng" dirty="0">
                <a:latin typeface="Century Gothic" panose="020B0502020202020204" pitchFamily="34" charset="0"/>
              </a:rPr>
              <a:t>behold</a:t>
            </a:r>
            <a:r>
              <a:rPr lang="en-US" sz="2800" dirty="0">
                <a:latin typeface="Century Gothic" panose="020B0502020202020204" pitchFamily="34" charset="0"/>
              </a:rPr>
              <a:t>, I bring you good news of great joy which will be to all the people. </a:t>
            </a:r>
            <a:endParaRPr lang="en-US" sz="2800" dirty="0">
              <a:effectLst/>
              <a:latin typeface="Century Gothic" panose="020B0502020202020204" pitchFamily="34" charset="0"/>
              <a:ea typeface="Times New Roman" panose="02020603050405020304" pitchFamily="18" charset="0"/>
            </a:endParaRPr>
          </a:p>
        </p:txBody>
      </p:sp>
      <p:sp>
        <p:nvSpPr>
          <p:cNvPr id="18" name="Content Placeholder 3">
            <a:extLst>
              <a:ext uri="{FF2B5EF4-FFF2-40B4-BE49-F238E27FC236}">
                <a16:creationId xmlns:a16="http://schemas.microsoft.com/office/drawing/2014/main" id="{9F418776-65F2-4C73-898D-5A9481B6F5C7}"/>
              </a:ext>
            </a:extLst>
          </p:cNvPr>
          <p:cNvSpPr txBox="1">
            <a:spLocks/>
          </p:cNvSpPr>
          <p:nvPr/>
        </p:nvSpPr>
        <p:spPr>
          <a:xfrm>
            <a:off x="491229" y="3318781"/>
            <a:ext cx="8304756" cy="15096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sz="2800" spc="-110" dirty="0">
                <a:solidFill>
                  <a:srgbClr val="000000"/>
                </a:solidFill>
                <a:latin typeface="Century Gothic" panose="020B0502020202020204" pitchFamily="34" charset="0"/>
                <a:ea typeface="Times New Roman" panose="02020603050405020304" pitchFamily="18" charset="0"/>
              </a:rPr>
              <a:t>For there is born to you today, in David’s city, a </a:t>
            </a:r>
            <a:r>
              <a:rPr lang="en-US" sz="2800" u="sng" spc="-110" dirty="0">
                <a:solidFill>
                  <a:srgbClr val="000000"/>
                </a:solidFill>
                <a:latin typeface="Century Gothic" panose="020B0502020202020204" pitchFamily="34" charset="0"/>
                <a:ea typeface="Times New Roman" panose="02020603050405020304" pitchFamily="18" charset="0"/>
              </a:rPr>
              <a:t>Savior</a:t>
            </a:r>
            <a:r>
              <a:rPr lang="en-US" sz="2800" spc="-110" dirty="0">
                <a:solidFill>
                  <a:srgbClr val="000000"/>
                </a:solidFill>
                <a:latin typeface="Century Gothic" panose="020B0502020202020204" pitchFamily="34" charset="0"/>
                <a:ea typeface="Times New Roman" panose="02020603050405020304" pitchFamily="18" charset="0"/>
              </a:rPr>
              <a:t>, who is Christ the Lord. </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159" end="10087"/>
                </p14:media>
              </p:ext>
            </p:extLst>
          </p:nvPr>
        </p:nvPicPr>
        <p:blipFill>
          <a:blip r:embed="rId4"/>
          <a:stretch>
            <a:fillRect/>
          </a:stretch>
        </p:blipFill>
        <p:spPr>
          <a:xfrm>
            <a:off x="1264139" y="-1319353"/>
            <a:ext cx="812800" cy="812800"/>
          </a:xfrm>
          <a:prstGeom prst="rect">
            <a:avLst/>
          </a:prstGeom>
        </p:spPr>
      </p:pic>
      <p:sp>
        <p:nvSpPr>
          <p:cNvPr id="7" name="Rectangle 6">
            <a:extLst>
              <a:ext uri="{FF2B5EF4-FFF2-40B4-BE49-F238E27FC236}">
                <a16:creationId xmlns:a16="http://schemas.microsoft.com/office/drawing/2014/main" id="{C233C1EF-D5CB-45C2-9CA3-B95AD1EEE815}"/>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a:extLst>
              <a:ext uri="{FF2B5EF4-FFF2-40B4-BE49-F238E27FC236}">
                <a16:creationId xmlns:a16="http://schemas.microsoft.com/office/drawing/2014/main" id="{0DE5883A-D967-47CE-B9BA-CD3B980805E1}"/>
              </a:ext>
            </a:extLst>
          </p:cNvPr>
          <p:cNvPicPr>
            <a:picLocks noChangeAspect="1"/>
          </p:cNvPicPr>
          <p:nvPr>
            <a:audioFile r:link="rId1"/>
            <p:extLst>
              <p:ext uri="{DAA4B4D4-6D71-4841-9C94-3DE7FCFB9230}">
                <p14:media xmlns:p14="http://schemas.microsoft.com/office/powerpoint/2010/main" r:embed="rId2">
                  <p14:trim st="13996" end="310"/>
                </p14:media>
              </p:ext>
            </p:extLst>
          </p:nvPr>
        </p:nvPicPr>
        <p:blipFill>
          <a:blip r:embed="rId4"/>
          <a:stretch>
            <a:fillRect/>
          </a:stretch>
        </p:blipFill>
        <p:spPr>
          <a:xfrm>
            <a:off x="2616689" y="-1340865"/>
            <a:ext cx="812800" cy="812800"/>
          </a:xfrm>
          <a:prstGeom prst="rect">
            <a:avLst/>
          </a:prstGeom>
        </p:spPr>
      </p:pic>
    </p:spTree>
    <p:extLst>
      <p:ext uri="{BB962C8B-B14F-4D97-AF65-F5344CB8AC3E}">
        <p14:creationId xmlns:p14="http://schemas.microsoft.com/office/powerpoint/2010/main" val="298539641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21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animEffect transition="in" filter="fade">
                                      <p:cBhvr>
                                        <p:cTn id="9" dur="1000"/>
                                        <p:tgtEl>
                                          <p:spTgt spid="15">
                                            <p:txEl>
                                              <p:pRg st="0" end="0"/>
                                            </p:txEl>
                                          </p:spTgt>
                                        </p:tgtEl>
                                      </p:cBhvr>
                                    </p:animEffect>
                                  </p:childTnLst>
                                </p:cTn>
                              </p:par>
                              <p:par>
                                <p:cTn id="10" presetID="1" presetClass="mediacall" presetSubtype="0" fill="hold" nodeType="withEffect">
                                  <p:stCondLst>
                                    <p:cond delay="27900"/>
                                  </p:stCondLst>
                                  <p:childTnLst>
                                    <p:cmd type="call" cmd="playFrom(0.0)">
                                      <p:cBhvr>
                                        <p:cTn id="11" dur="8158" fill="hold"/>
                                        <p:tgtEl>
                                          <p:spTgt spid="8"/>
                                        </p:tgtEl>
                                      </p:cBhvr>
                                    </p:cmd>
                                  </p:childTnLst>
                                </p:cTn>
                              </p:par>
                              <p:par>
                                <p:cTn id="12" presetID="10" presetClass="entr" presetSubtype="0" fill="hold" grpId="0" nodeType="withEffect">
                                  <p:stCondLst>
                                    <p:cond delay="279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childTnLst>
                                </p:cTn>
                              </p:par>
                              <p:par>
                                <p:cTn id="15" presetID="10" presetClass="exit" presetSubtype="0" fill="hold" grpId="0" nodeType="withEffect">
                                  <p:stCondLst>
                                    <p:cond delay="4780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2"/>
                </p:tgtEl>
              </p:cMediaNode>
            </p:audio>
            <p:audio>
              <p:cMediaNode vol="100000">
                <p:cTn id="19" fill="hold" display="0">
                  <p:stCondLst>
                    <p:cond delay="indefinite"/>
                  </p:stCondLst>
                  <p:endCondLst>
                    <p:cond evt="onStopAudio" delay="0">
                      <p:tgtEl>
                        <p:sldTgt/>
                      </p:tgtEl>
                    </p:cond>
                  </p:endCondLst>
                </p:cTn>
                <p:tgtEl>
                  <p:spTgt spid="8"/>
                </p:tgtEl>
              </p:cMediaNode>
            </p:audio>
          </p:childTnLst>
        </p:cTn>
      </p:par>
    </p:tnLst>
    <p:bldLst>
      <p:bldP spid="15" grpId="0" uiExpand="1" build="p"/>
      <p:bldP spid="18" grpId="0" uiExpand="1" build="p"/>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4C1C7A3-73C4-4F02-BB76-142151FC2FBA}"/>
              </a:ext>
            </a:extLst>
          </p:cNvPr>
          <p:cNvSpPr>
            <a:spLocks noGrp="1"/>
          </p:cNvSpPr>
          <p:nvPr>
            <p:ph idx="1"/>
          </p:nvPr>
        </p:nvSpPr>
        <p:spPr>
          <a:xfrm>
            <a:off x="587261" y="893165"/>
            <a:ext cx="7999957" cy="1887580"/>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This is the sign to you: you will find a baby wrapped in strips of cloth, lying in a feeding </a:t>
            </a:r>
            <a:r>
              <a:rPr lang="en-US" sz="2800" u="sng" dirty="0">
                <a:latin typeface="Century Gothic" panose="020B0502020202020204" pitchFamily="34" charset="0"/>
              </a:rPr>
              <a:t>trough</a:t>
            </a:r>
            <a:r>
              <a:rPr lang="en-US" sz="2800" dirty="0">
                <a:latin typeface="Century Gothic" panose="020B0502020202020204" pitchFamily="34" charset="0"/>
              </a:rPr>
              <a:t>.”</a:t>
            </a:r>
            <a:endParaRPr lang="en-US" sz="2800" dirty="0">
              <a:effectLst/>
              <a:latin typeface="Century Gothic" panose="020B0502020202020204" pitchFamily="34" charset="0"/>
              <a:ea typeface="Times New Roman" panose="02020603050405020304" pitchFamily="18" charset="0"/>
            </a:endParaRPr>
          </a:p>
        </p:txBody>
      </p:sp>
      <p:sp>
        <p:nvSpPr>
          <p:cNvPr id="18" name="Content Placeholder 3">
            <a:extLst>
              <a:ext uri="{FF2B5EF4-FFF2-40B4-BE49-F238E27FC236}">
                <a16:creationId xmlns:a16="http://schemas.microsoft.com/office/drawing/2014/main" id="{9F418776-65F2-4C73-898D-5A9481B6F5C7}"/>
              </a:ext>
            </a:extLst>
          </p:cNvPr>
          <p:cNvSpPr txBox="1">
            <a:spLocks/>
          </p:cNvSpPr>
          <p:nvPr/>
        </p:nvSpPr>
        <p:spPr>
          <a:xfrm>
            <a:off x="491229" y="3273061"/>
            <a:ext cx="8304756" cy="150969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0"/>
              </a:spcBef>
              <a:buNone/>
            </a:pPr>
            <a:r>
              <a:rPr lang="en-US" sz="2800" spc="-110" dirty="0">
                <a:solidFill>
                  <a:srgbClr val="000000"/>
                </a:solidFill>
                <a:latin typeface="Century Gothic" panose="020B0502020202020204" pitchFamily="34" charset="0"/>
                <a:ea typeface="Times New Roman" panose="02020603050405020304" pitchFamily="18" charset="0"/>
              </a:rPr>
              <a:t>Suddenly, there was with the angel a </a:t>
            </a:r>
            <a:r>
              <a:rPr lang="en-US" sz="2800" u="sng" spc="-110" dirty="0">
                <a:solidFill>
                  <a:srgbClr val="000000"/>
                </a:solidFill>
                <a:latin typeface="Century Gothic" panose="020B0502020202020204" pitchFamily="34" charset="0"/>
                <a:ea typeface="Times New Roman" panose="02020603050405020304" pitchFamily="18" charset="0"/>
              </a:rPr>
              <a:t>multitude</a:t>
            </a:r>
            <a:r>
              <a:rPr lang="en-US" sz="2800" spc="-110" dirty="0">
                <a:solidFill>
                  <a:srgbClr val="000000"/>
                </a:solidFill>
                <a:latin typeface="Century Gothic" panose="020B0502020202020204" pitchFamily="34" charset="0"/>
                <a:ea typeface="Times New Roman" panose="02020603050405020304" pitchFamily="18" charset="0"/>
              </a:rPr>
              <a:t> of the heavenly army praising God, and saying,</a:t>
            </a: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208" end="11098"/>
                </p14:media>
              </p:ext>
            </p:extLst>
          </p:nvPr>
        </p:nvPicPr>
        <p:blipFill>
          <a:blip r:embed="rId4"/>
          <a:stretch>
            <a:fillRect/>
          </a:stretch>
        </p:blipFill>
        <p:spPr>
          <a:xfrm>
            <a:off x="1567473" y="-1212219"/>
            <a:ext cx="812800" cy="812800"/>
          </a:xfrm>
          <a:prstGeom prst="rect">
            <a:avLst/>
          </a:prstGeom>
        </p:spPr>
      </p:pic>
      <p:sp>
        <p:nvSpPr>
          <p:cNvPr id="7" name="Rectangle 6">
            <a:extLst>
              <a:ext uri="{FF2B5EF4-FFF2-40B4-BE49-F238E27FC236}">
                <a16:creationId xmlns:a16="http://schemas.microsoft.com/office/drawing/2014/main" id="{9A3693E0-C069-4F6E-B484-6AF9E53552B2}"/>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Recorded Sound">
            <a:hlinkClick r:id="" action="ppaction://media"/>
            <a:extLst>
              <a:ext uri="{FF2B5EF4-FFF2-40B4-BE49-F238E27FC236}">
                <a16:creationId xmlns:a16="http://schemas.microsoft.com/office/drawing/2014/main" id="{D51F0EF3-69B0-48C4-9082-915EECA48556}"/>
              </a:ext>
            </a:extLst>
          </p:cNvPr>
          <p:cNvPicPr>
            <a:picLocks noChangeAspect="1"/>
          </p:cNvPicPr>
          <p:nvPr>
            <a:audioFile r:link="rId1"/>
            <p:extLst>
              <p:ext uri="{DAA4B4D4-6D71-4841-9C94-3DE7FCFB9230}">
                <p14:media xmlns:p14="http://schemas.microsoft.com/office/powerpoint/2010/main" r:embed="rId2">
                  <p14:trim st="11686" end="302"/>
                </p14:media>
              </p:ext>
            </p:extLst>
          </p:nvPr>
        </p:nvPicPr>
        <p:blipFill>
          <a:blip r:embed="rId4"/>
          <a:stretch>
            <a:fillRect/>
          </a:stretch>
        </p:blipFill>
        <p:spPr>
          <a:xfrm>
            <a:off x="2920023" y="-1212219"/>
            <a:ext cx="812800" cy="812800"/>
          </a:xfrm>
          <a:prstGeom prst="rect">
            <a:avLst/>
          </a:prstGeom>
        </p:spPr>
      </p:pic>
    </p:spTree>
    <p:extLst>
      <p:ext uri="{BB962C8B-B14F-4D97-AF65-F5344CB8AC3E}">
        <p14:creationId xmlns:p14="http://schemas.microsoft.com/office/powerpoint/2010/main" val="313790745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39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animEffect transition="in" filter="fade">
                                      <p:cBhvr>
                                        <p:cTn id="9" dur="1000"/>
                                        <p:tgtEl>
                                          <p:spTgt spid="15">
                                            <p:txEl>
                                              <p:pRg st="0" end="0"/>
                                            </p:txEl>
                                          </p:spTgt>
                                        </p:tgtEl>
                                      </p:cBhvr>
                                    </p:animEffect>
                                  </p:childTnLst>
                                </p:cTn>
                              </p:par>
                              <p:par>
                                <p:cTn id="10" presetID="1" presetClass="mediacall" presetSubtype="0" fill="hold" nodeType="withEffect">
                                  <p:stCondLst>
                                    <p:cond delay="21600"/>
                                  </p:stCondLst>
                                  <p:childTnLst>
                                    <p:cmd type="call" cmd="playFrom(0.0)">
                                      <p:cBhvr>
                                        <p:cTn id="11" dur="9708" fill="hold"/>
                                        <p:tgtEl>
                                          <p:spTgt spid="8"/>
                                        </p:tgtEl>
                                      </p:cBhvr>
                                    </p:cmd>
                                  </p:childTnLst>
                                </p:cTn>
                              </p:par>
                              <p:par>
                                <p:cTn id="12" presetID="10" presetClass="entr" presetSubtype="0" fill="hold" grpId="0" nodeType="withEffect">
                                  <p:stCondLst>
                                    <p:cond delay="216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1000"/>
                                        <p:tgtEl>
                                          <p:spTgt spid="18">
                                            <p:txEl>
                                              <p:pRg st="0" end="0"/>
                                            </p:txEl>
                                          </p:spTgt>
                                        </p:tgtEl>
                                      </p:cBhvr>
                                    </p:animEffect>
                                  </p:childTnLst>
                                </p:cTn>
                              </p:par>
                              <p:par>
                                <p:cTn id="15" presetID="10" presetClass="exit" presetSubtype="0" fill="hold" grpId="0" nodeType="withEffect">
                                  <p:stCondLst>
                                    <p:cond delay="4460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8" fill="hold" display="0">
                  <p:stCondLst>
                    <p:cond delay="indefinite"/>
                  </p:stCondLst>
                  <p:endCondLst>
                    <p:cond evt="onStopAudio" delay="0">
                      <p:tgtEl>
                        <p:sldTgt/>
                      </p:tgtEl>
                    </p:cond>
                  </p:endCondLst>
                </p:cTn>
                <p:tgtEl>
                  <p:spTgt spid="2"/>
                </p:tgtEl>
              </p:cMediaNode>
            </p:audio>
            <p:audio>
              <p:cMediaNode vol="100000">
                <p:cTn id="19" fill="hold" display="0">
                  <p:stCondLst>
                    <p:cond delay="indefinite"/>
                  </p:stCondLst>
                  <p:endCondLst>
                    <p:cond evt="onStopAudio" delay="0">
                      <p:tgtEl>
                        <p:sldTgt/>
                      </p:tgtEl>
                    </p:cond>
                  </p:endCondLst>
                </p:cTn>
                <p:tgtEl>
                  <p:spTgt spid="8"/>
                </p:tgtEl>
              </p:cMediaNode>
            </p:audio>
          </p:childTnLst>
        </p:cTn>
      </p:par>
    </p:tnLst>
    <p:bldLst>
      <p:bldP spid="15" grpId="0" uiExpand="1" build="p"/>
      <p:bldP spid="18" grpId="0" uiExpand="1" build="p"/>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a:extLst>
              <a:ext uri="{FF2B5EF4-FFF2-40B4-BE49-F238E27FC236}">
                <a16:creationId xmlns:a16="http://schemas.microsoft.com/office/drawing/2014/main" id="{54C1C7A3-73C4-4F02-BB76-142151FC2FBA}"/>
              </a:ext>
            </a:extLst>
          </p:cNvPr>
          <p:cNvSpPr>
            <a:spLocks noGrp="1"/>
          </p:cNvSpPr>
          <p:nvPr>
            <p:ph idx="1"/>
          </p:nvPr>
        </p:nvSpPr>
        <p:spPr>
          <a:xfrm>
            <a:off x="1123560" y="2090086"/>
            <a:ext cx="7315980" cy="1534828"/>
          </a:xfrm>
        </p:spPr>
        <p:txBody>
          <a:bodyPr>
            <a:noAutofit/>
          </a:bodyPr>
          <a:lstStyle/>
          <a:p>
            <a:pPr marL="0" marR="0" indent="0">
              <a:lnSpc>
                <a:spcPct val="150000"/>
              </a:lnSpc>
              <a:spcBef>
                <a:spcPts val="0"/>
              </a:spcBef>
              <a:spcAft>
                <a:spcPts val="0"/>
              </a:spcAft>
              <a:buNone/>
            </a:pPr>
            <a:r>
              <a:rPr lang="en-US" sz="2800" dirty="0">
                <a:latin typeface="Century Gothic" panose="020B0502020202020204" pitchFamily="34" charset="0"/>
              </a:rPr>
              <a:t>“Glory to God in the highest, on earth peace, good will toward men.”</a:t>
            </a:r>
            <a:endParaRPr lang="en-US" sz="2800" dirty="0">
              <a:effectLst/>
              <a:latin typeface="Century Gothic" panose="020B0502020202020204" pitchFamily="34" charset="0"/>
              <a:ea typeface="Times New Roman" panose="02020603050405020304" pitchFamily="18" charset="0"/>
            </a:endParaRPr>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160" end="378.3333"/>
                </p14:media>
              </p:ext>
            </p:extLst>
          </p:nvPr>
        </p:nvPicPr>
        <p:blipFill>
          <a:blip r:embed="rId4"/>
          <a:stretch>
            <a:fillRect/>
          </a:stretch>
        </p:blipFill>
        <p:spPr>
          <a:xfrm>
            <a:off x="1418074" y="-1336390"/>
            <a:ext cx="963176" cy="963176"/>
          </a:xfrm>
          <a:prstGeom prst="rect">
            <a:avLst/>
          </a:prstGeom>
        </p:spPr>
      </p:pic>
      <p:sp>
        <p:nvSpPr>
          <p:cNvPr id="6" name="Rectangle 5">
            <a:extLst>
              <a:ext uri="{FF2B5EF4-FFF2-40B4-BE49-F238E27FC236}">
                <a16:creationId xmlns:a16="http://schemas.microsoft.com/office/drawing/2014/main" id="{78188E53-BC78-45FC-83BC-DC0DA7E9A2AE}"/>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97436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4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animEffect transition="in" filter="fade">
                                      <p:cBhvr>
                                        <p:cTn id="9" dur="1000"/>
                                        <p:tgtEl>
                                          <p:spTgt spid="15">
                                            <p:txEl>
                                              <p:pRg st="0" end="0"/>
                                            </p:txEl>
                                          </p:spTgt>
                                        </p:tgtEl>
                                      </p:cBhvr>
                                    </p:animEffect>
                                  </p:childTnLst>
                                </p:cTn>
                              </p:par>
                              <p:par>
                                <p:cTn id="10" presetID="10" presetClass="exit" presetSubtype="0" fill="hold" grpId="0" nodeType="withEffect">
                                  <p:stCondLst>
                                    <p:cond delay="1720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3" fill="hold" display="0">
                  <p:stCondLst>
                    <p:cond delay="indefinite"/>
                  </p:stCondLst>
                  <p:endCondLst>
                    <p:cond evt="onStopAudio" delay="0">
                      <p:tgtEl>
                        <p:sldTgt/>
                      </p:tgtEl>
                    </p:cond>
                  </p:endCondLst>
                </p:cTn>
                <p:tgtEl>
                  <p:spTgt spid="2"/>
                </p:tgtEl>
              </p:cMediaNode>
            </p:audio>
          </p:childTnLst>
        </p:cTn>
      </p:par>
    </p:tnLst>
    <p:bldLst>
      <p:bldP spid="15" grpId="0" uiExpand="1" build="p"/>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861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4" name="Title 3"/>
          <p:cNvSpPr>
            <a:spLocks noGrp="1"/>
          </p:cNvSpPr>
          <p:nvPr>
            <p:ph type="title"/>
          </p:nvPr>
        </p:nvSpPr>
        <p:spPr>
          <a:xfrm>
            <a:off x="-1" y="2789293"/>
            <a:ext cx="9144000" cy="1113296"/>
          </a:xfrm>
        </p:spPr>
        <p:txBody>
          <a:bodyPr>
            <a:noAutofit/>
          </a:bodyPr>
          <a:lstStyle/>
          <a:p>
            <a:pPr algn="ctr">
              <a:lnSpc>
                <a:spcPct val="100000"/>
              </a:lnSpc>
            </a:pPr>
            <a:r>
              <a:rPr lang="en-US" sz="8800" b="1" dirty="0">
                <a:solidFill>
                  <a:schemeClr val="accent1">
                    <a:lumMod val="75000"/>
                  </a:schemeClr>
                </a:solidFill>
                <a:latin typeface="Century Gothic" panose="020B0502020202020204" pitchFamily="34" charset="0"/>
              </a:rPr>
              <a:t>Vocabulary</a:t>
            </a:r>
            <a:r>
              <a:rPr lang="en-US" sz="8800" b="1" dirty="0">
                <a:solidFill>
                  <a:srgbClr val="00B050"/>
                </a:solidFill>
                <a:latin typeface="Century Gothic" panose="020B0502020202020204" pitchFamily="34" charset="0"/>
              </a:rPr>
              <a:t> </a:t>
            </a:r>
            <a:br>
              <a:rPr lang="en-US" sz="8000" b="1" dirty="0">
                <a:solidFill>
                  <a:srgbClr val="00B050"/>
                </a:solidFill>
                <a:latin typeface="Century Gothic" panose="020B0502020202020204" pitchFamily="34" charset="0"/>
              </a:rPr>
            </a:br>
            <a:endParaRPr lang="en-US" sz="8800" dirty="0">
              <a:solidFill>
                <a:srgbClr val="00B050"/>
              </a:solidFill>
              <a:latin typeface="Century Gothic" panose="020B0502020202020204" pitchFamily="34" charset="0"/>
            </a:endParaRPr>
          </a:p>
        </p:txBody>
      </p:sp>
      <p:sp>
        <p:nvSpPr>
          <p:cNvPr id="2" name="Rectangle 1"/>
          <p:cNvSpPr/>
          <p:nvPr/>
        </p:nvSpPr>
        <p:spPr>
          <a:xfrm>
            <a:off x="0" y="0"/>
            <a:ext cx="9144000" cy="5861603"/>
          </a:xfrm>
          <a:prstGeom prst="rect">
            <a:avLst/>
          </a:prstGeom>
          <a:noFill/>
          <a:ln w="111125"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3"/>
          </a:p>
        </p:txBody>
      </p:sp>
      <p:sp>
        <p:nvSpPr>
          <p:cNvPr id="10" name="Rectangle 9"/>
          <p:cNvSpPr/>
          <p:nvPr/>
        </p:nvSpPr>
        <p:spPr>
          <a:xfrm>
            <a:off x="0" y="0"/>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BA358F-C1A1-405C-ABC4-E4F56DAED0A0}"/>
              </a:ext>
            </a:extLst>
          </p:cNvPr>
          <p:cNvSpPr/>
          <p:nvPr/>
        </p:nvSpPr>
        <p:spPr>
          <a:xfrm>
            <a:off x="8542752" y="-834081"/>
            <a:ext cx="628649" cy="60289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corded Sound">
            <a:hlinkClick r:id="" action="ppaction://media"/>
            <a:extLst>
              <a:ext uri="{FF2B5EF4-FFF2-40B4-BE49-F238E27FC236}">
                <a16:creationId xmlns:a16="http://schemas.microsoft.com/office/drawing/2014/main" id="{12DBF2A0-3EC1-744B-98DE-E6E47F4F27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7500" y="-907038"/>
            <a:ext cx="812800" cy="812800"/>
          </a:xfrm>
          <a:prstGeom prst="rect">
            <a:avLst/>
          </a:prstGeom>
        </p:spPr>
      </p:pic>
    </p:spTree>
    <p:extLst>
      <p:ext uri="{BB962C8B-B14F-4D97-AF65-F5344CB8AC3E}">
        <p14:creationId xmlns:p14="http://schemas.microsoft.com/office/powerpoint/2010/main" val="161066960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
                                  </p:stCondLst>
                                  <p:childTnLst>
                                    <p:cmd type="call" cmd="playFrom(0.0)">
                                      <p:cBhvr>
                                        <p:cTn id="6" dur="2730"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par>
                                <p:cTn id="10" presetID="10" presetClass="exit" presetSubtype="0" fill="hold" grpId="0" nodeType="withEffect">
                                  <p:stCondLst>
                                    <p:cond delay="360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493663"/>
            <a:ext cx="9144000" cy="1308760"/>
          </a:xfrm>
        </p:spPr>
        <p:txBody>
          <a:bodyPr>
            <a:noAutofit/>
          </a:bodyPr>
          <a:lstStyle/>
          <a:p>
            <a:pPr marL="0" marR="0" indent="0" algn="ctr">
              <a:lnSpc>
                <a:spcPct val="150000"/>
              </a:lnSpc>
              <a:spcBef>
                <a:spcPts val="0"/>
              </a:spcBef>
              <a:spcAft>
                <a:spcPts val="0"/>
              </a:spcAft>
              <a:buNone/>
            </a:pPr>
            <a:r>
              <a:rPr lang="en-US" sz="5400" dirty="0">
                <a:latin typeface="Century Gothic" panose="020B0502020202020204" pitchFamily="34" charset="0"/>
                <a:ea typeface="Times New Roman" panose="02020603050405020304" pitchFamily="18" charset="0"/>
              </a:rPr>
              <a:t>enroll</a:t>
            </a:r>
            <a:endParaRPr lang="en-US" sz="3600" b="1" u="sng" dirty="0">
              <a:latin typeface="Century Gothic" panose="020B0502020202020204" pitchFamily="34" charset="0"/>
              <a:ea typeface="Times New Roman" panose="02020603050405020304" pitchFamily="18" charset="0"/>
            </a:endParaRPr>
          </a:p>
        </p:txBody>
      </p:sp>
      <p:sp>
        <p:nvSpPr>
          <p:cNvPr id="7" name="TextBox 6"/>
          <p:cNvSpPr txBox="1"/>
          <p:nvPr/>
        </p:nvSpPr>
        <p:spPr>
          <a:xfrm>
            <a:off x="855680" y="2834235"/>
            <a:ext cx="1332416" cy="707886"/>
          </a:xfrm>
          <a:prstGeom prst="rect">
            <a:avLst/>
          </a:prstGeom>
          <a:noFill/>
        </p:spPr>
        <p:txBody>
          <a:bodyPr wrap="none" rtlCol="0">
            <a:spAutoFit/>
          </a:bodyPr>
          <a:lstStyle/>
          <a:p>
            <a:r>
              <a:rPr lang="en-US" sz="4000" i="1" dirty="0">
                <a:latin typeface="Century Gothic" panose="020B0502020202020204" pitchFamily="34" charset="0"/>
                <a:ea typeface="Times New Roman" panose="02020603050405020304" pitchFamily="18" charset="0"/>
              </a:rPr>
              <a:t>(</a:t>
            </a:r>
            <a:r>
              <a:rPr lang="en-US" sz="4000" b="1" i="1" dirty="0" err="1">
                <a:solidFill>
                  <a:srgbClr val="FF0000"/>
                </a:solidFill>
                <a:latin typeface="Century Gothic" panose="020B0502020202020204" pitchFamily="34" charset="0"/>
                <a:ea typeface="Times New Roman" panose="02020603050405020304" pitchFamily="18" charset="0"/>
              </a:rPr>
              <a:t>e</a:t>
            </a:r>
            <a:r>
              <a:rPr lang="en-US" sz="4000" i="1" dirty="0" err="1">
                <a:latin typeface="Century Gothic" panose="020B0502020202020204" pitchFamily="34" charset="0"/>
                <a:ea typeface="Times New Roman" panose="02020603050405020304" pitchFamily="18" charset="0"/>
              </a:rPr>
              <a:t>n</a:t>
            </a:r>
            <a:r>
              <a:rPr lang="en-US" sz="4000" i="1" dirty="0">
                <a:latin typeface="Century Gothic" panose="020B0502020202020204" pitchFamily="34" charset="0"/>
                <a:ea typeface="Times New Roman" panose="02020603050405020304" pitchFamily="18" charset="0"/>
              </a:rPr>
              <a:t> -</a:t>
            </a:r>
            <a:endParaRPr lang="en-US" sz="4000" dirty="0"/>
          </a:p>
        </p:txBody>
      </p:sp>
      <p:sp>
        <p:nvSpPr>
          <p:cNvPr id="8" name="TextBox 7"/>
          <p:cNvSpPr txBox="1"/>
          <p:nvPr/>
        </p:nvSpPr>
        <p:spPr>
          <a:xfrm>
            <a:off x="1989133" y="2834235"/>
            <a:ext cx="2310153" cy="1323439"/>
          </a:xfrm>
          <a:prstGeom prst="rect">
            <a:avLst/>
          </a:prstGeom>
          <a:noFill/>
        </p:spPr>
        <p:txBody>
          <a:bodyPr wrap="square" rtlCol="0">
            <a:spAutoFit/>
          </a:bodyPr>
          <a:lstStyle/>
          <a:p>
            <a:r>
              <a:rPr lang="en-US" sz="4000" b="1" i="1" dirty="0">
                <a:solidFill>
                  <a:srgbClr val="FF0066"/>
                </a:solidFill>
                <a:latin typeface="Century Gothic" panose="020B0502020202020204" pitchFamily="34" charset="0"/>
                <a:ea typeface="Times New Roman" panose="02020603050405020304" pitchFamily="18" charset="0"/>
              </a:rPr>
              <a:t> </a:t>
            </a:r>
            <a:r>
              <a:rPr lang="en-US" sz="4000" i="1" dirty="0">
                <a:latin typeface="Century Gothic" panose="020B0502020202020204" pitchFamily="34" charset="0"/>
                <a:ea typeface="Times New Roman" panose="02020603050405020304" pitchFamily="18" charset="0"/>
              </a:rPr>
              <a:t>R</a:t>
            </a:r>
            <a:r>
              <a:rPr lang="en-US" sz="4000" b="1" i="1" dirty="0">
                <a:solidFill>
                  <a:srgbClr val="00B050"/>
                </a:solidFill>
                <a:latin typeface="Century Gothic" panose="020B0502020202020204" pitchFamily="34" charset="0"/>
                <a:ea typeface="Times New Roman" panose="02020603050405020304" pitchFamily="18" charset="0"/>
              </a:rPr>
              <a:t>O</a:t>
            </a:r>
            <a:r>
              <a:rPr lang="en-US" sz="4000" i="1" dirty="0">
                <a:latin typeface="Century Gothic" panose="020B0502020202020204" pitchFamily="34" charset="0"/>
                <a:ea typeface="Times New Roman" panose="02020603050405020304" pitchFamily="18" charset="0"/>
              </a:rPr>
              <a:t>LL):</a:t>
            </a:r>
            <a:endParaRPr lang="en-US" sz="4000" dirty="0">
              <a:latin typeface="Times New Roman" panose="02020603050405020304" pitchFamily="18" charset="0"/>
              <a:ea typeface="Times New Roman" panose="02020603050405020304" pitchFamily="18" charset="0"/>
            </a:endParaRPr>
          </a:p>
          <a:p>
            <a:endParaRPr lang="en-US" sz="4000" dirty="0"/>
          </a:p>
        </p:txBody>
      </p:sp>
      <p:sp>
        <p:nvSpPr>
          <p:cNvPr id="10" name="TextBox 9"/>
          <p:cNvSpPr txBox="1"/>
          <p:nvPr/>
        </p:nvSpPr>
        <p:spPr>
          <a:xfrm>
            <a:off x="4067636" y="2872938"/>
            <a:ext cx="4262705" cy="707886"/>
          </a:xfrm>
          <a:prstGeom prst="rect">
            <a:avLst/>
          </a:prstGeom>
          <a:noFill/>
        </p:spPr>
        <p:txBody>
          <a:bodyPr wrap="none" rtlCol="0">
            <a:spAutoFit/>
          </a:bodyPr>
          <a:lstStyle/>
          <a:p>
            <a:r>
              <a:rPr lang="en-US" sz="4000" dirty="0">
                <a:latin typeface="Century Gothic" panose="020B0502020202020204" pitchFamily="34" charset="0"/>
                <a:ea typeface="Times New Roman" panose="02020603050405020304" pitchFamily="18" charset="0"/>
              </a:rPr>
              <a:t>register (sign up)</a:t>
            </a:r>
            <a:endParaRPr lang="en-US" sz="4000" dirty="0"/>
          </a:p>
        </p:txBody>
      </p:sp>
      <p:sp>
        <p:nvSpPr>
          <p:cNvPr id="12" name="Rectangle 11"/>
          <p:cNvSpPr/>
          <p:nvPr/>
        </p:nvSpPr>
        <p:spPr>
          <a:xfrm>
            <a:off x="0" y="0"/>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5382485"/>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550" end="482"/>
                </p14:media>
              </p:ext>
            </p:extLst>
          </p:nvPr>
        </p:nvPicPr>
        <p:blipFill>
          <a:blip r:embed="rId4"/>
          <a:stretch>
            <a:fillRect/>
          </a:stretch>
        </p:blipFill>
        <p:spPr>
          <a:xfrm>
            <a:off x="2188096" y="-1224811"/>
            <a:ext cx="812800" cy="812800"/>
          </a:xfrm>
          <a:prstGeom prst="rect">
            <a:avLst/>
          </a:prstGeom>
        </p:spPr>
      </p:pic>
      <p:sp>
        <p:nvSpPr>
          <p:cNvPr id="9" name="Rectangle 8">
            <a:extLst>
              <a:ext uri="{FF2B5EF4-FFF2-40B4-BE49-F238E27FC236}">
                <a16:creationId xmlns:a16="http://schemas.microsoft.com/office/drawing/2014/main" id="{ED5D335A-E4FB-4D02-B486-5EB20A191683}"/>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1821395"/>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04"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childTnLst>
                                </p:cTn>
                              </p:par>
                              <p:par>
                                <p:cTn id="10" presetID="10" presetClass="entr" presetSubtype="0" fill="hold" grpId="0" nodeType="withEffect">
                                  <p:stCondLst>
                                    <p:cond delay="17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26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43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xit" presetSubtype="0" fill="hold" grpId="0" nodeType="withEffect">
                                  <p:stCondLst>
                                    <p:cond delay="830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p:bldP spid="8" grpId="0"/>
      <p:bldP spid="10"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572626"/>
            <a:ext cx="9144000" cy="1338622"/>
          </a:xfrm>
        </p:spPr>
        <p:txBody>
          <a:bodyPr>
            <a:noAutofit/>
          </a:bodyPr>
          <a:lstStyle/>
          <a:p>
            <a:pPr marL="0" marR="0" indent="0" algn="ctr">
              <a:lnSpc>
                <a:spcPct val="150000"/>
              </a:lnSpc>
              <a:spcBef>
                <a:spcPts val="0"/>
              </a:spcBef>
              <a:spcAft>
                <a:spcPts val="0"/>
              </a:spcAft>
              <a:buNone/>
            </a:pPr>
            <a:r>
              <a:rPr lang="en-US" sz="5400" dirty="0">
                <a:latin typeface="Century Gothic" panose="020B0502020202020204" pitchFamily="34" charset="0"/>
                <a:ea typeface="Times New Roman" panose="02020603050405020304" pitchFamily="18" charset="0"/>
              </a:rPr>
              <a:t>behold</a:t>
            </a:r>
            <a:endParaRPr lang="en-US" sz="4400" dirty="0">
              <a:latin typeface="Times New Roman" panose="02020603050405020304" pitchFamily="18" charset="0"/>
              <a:ea typeface="Times New Roman" panose="02020603050405020304" pitchFamily="18" charset="0"/>
            </a:endParaRPr>
          </a:p>
        </p:txBody>
      </p:sp>
      <p:sp>
        <p:nvSpPr>
          <p:cNvPr id="9" name="TextBox 8"/>
          <p:cNvSpPr txBox="1"/>
          <p:nvPr/>
        </p:nvSpPr>
        <p:spPr>
          <a:xfrm>
            <a:off x="5508378" y="2997541"/>
            <a:ext cx="1242648" cy="707886"/>
          </a:xfrm>
          <a:prstGeom prst="rect">
            <a:avLst/>
          </a:prstGeom>
          <a:noFill/>
        </p:spPr>
        <p:txBody>
          <a:bodyPr wrap="none" rtlCol="0">
            <a:spAutoFit/>
          </a:bodyPr>
          <a:lstStyle/>
          <a:p>
            <a:r>
              <a:rPr lang="en-US" sz="4000" dirty="0">
                <a:latin typeface="Century Gothic" panose="020B0502020202020204" pitchFamily="34" charset="0"/>
                <a:ea typeface="Times New Roman" panose="02020603050405020304" pitchFamily="18" charset="0"/>
              </a:rPr>
              <a:t>see!</a:t>
            </a:r>
            <a:endParaRPr lang="en-US" sz="4000" dirty="0"/>
          </a:p>
        </p:txBody>
      </p:sp>
      <p:sp>
        <p:nvSpPr>
          <p:cNvPr id="12" name="Rectangle 11"/>
          <p:cNvSpPr/>
          <p:nvPr/>
        </p:nvSpPr>
        <p:spPr>
          <a:xfrm>
            <a:off x="0" y="0"/>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5382485"/>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75E780C-443F-418B-BE88-C443EA4CF829}"/>
              </a:ext>
            </a:extLst>
          </p:cNvPr>
          <p:cNvSpPr txBox="1"/>
          <p:nvPr/>
        </p:nvSpPr>
        <p:spPr>
          <a:xfrm>
            <a:off x="2043435" y="2997541"/>
            <a:ext cx="1366080" cy="707886"/>
          </a:xfrm>
          <a:prstGeom prst="rect">
            <a:avLst/>
          </a:prstGeom>
          <a:noFill/>
        </p:spPr>
        <p:txBody>
          <a:bodyPr wrap="none" rtlCol="0">
            <a:spAutoFit/>
          </a:bodyPr>
          <a:lstStyle/>
          <a:p>
            <a:r>
              <a:rPr lang="en-US" sz="4000" i="1" dirty="0">
                <a:latin typeface="Century Gothic" panose="020B0502020202020204" pitchFamily="34" charset="0"/>
                <a:ea typeface="Times New Roman" panose="02020603050405020304" pitchFamily="18" charset="0"/>
              </a:rPr>
              <a:t>(b</a:t>
            </a:r>
            <a:r>
              <a:rPr lang="en-US" sz="4000" b="1" i="1" dirty="0">
                <a:solidFill>
                  <a:srgbClr val="00B050"/>
                </a:solidFill>
                <a:latin typeface="Century Gothic" panose="020B0502020202020204" pitchFamily="34" charset="0"/>
                <a:ea typeface="Times New Roman" panose="02020603050405020304" pitchFamily="18" charset="0"/>
              </a:rPr>
              <a:t>e</a:t>
            </a:r>
            <a:r>
              <a:rPr lang="en-US" sz="4000" b="1" i="1" dirty="0">
                <a:solidFill>
                  <a:srgbClr val="ED7D31"/>
                </a:solidFill>
                <a:latin typeface="Century Gothic" panose="020B0502020202020204" pitchFamily="34" charset="0"/>
                <a:ea typeface="Times New Roman" panose="02020603050405020304" pitchFamily="18" charset="0"/>
              </a:rPr>
              <a:t> </a:t>
            </a:r>
            <a:r>
              <a:rPr lang="en-US" sz="4000" i="1" dirty="0">
                <a:latin typeface="Century Gothic" panose="020B0502020202020204" pitchFamily="34" charset="0"/>
                <a:ea typeface="Times New Roman" panose="02020603050405020304" pitchFamily="18" charset="0"/>
              </a:rPr>
              <a:t>-</a:t>
            </a:r>
            <a:endParaRPr lang="en-US" sz="4000" dirty="0"/>
          </a:p>
        </p:txBody>
      </p:sp>
      <p:sp>
        <p:nvSpPr>
          <p:cNvPr id="16" name="TextBox 15">
            <a:extLst>
              <a:ext uri="{FF2B5EF4-FFF2-40B4-BE49-F238E27FC236}">
                <a16:creationId xmlns:a16="http://schemas.microsoft.com/office/drawing/2014/main" id="{1E549CD5-6D54-4B61-B57C-0C2FC9B138EF}"/>
              </a:ext>
            </a:extLst>
          </p:cNvPr>
          <p:cNvSpPr txBox="1"/>
          <p:nvPr/>
        </p:nvSpPr>
        <p:spPr>
          <a:xfrm>
            <a:off x="3363961" y="2802131"/>
            <a:ext cx="1931939" cy="1631216"/>
          </a:xfrm>
          <a:prstGeom prst="rect">
            <a:avLst/>
          </a:prstGeom>
          <a:noFill/>
        </p:spPr>
        <p:txBody>
          <a:bodyPr wrap="none" rtlCol="0">
            <a:spAutoFit/>
          </a:bodyPr>
          <a:lstStyle/>
          <a:p>
            <a:pPr algn="ctr">
              <a:lnSpc>
                <a:spcPct val="150000"/>
              </a:lnSpc>
            </a:pPr>
            <a:r>
              <a:rPr lang="en-US" sz="4000" i="1" dirty="0">
                <a:latin typeface="Century Gothic" panose="020B0502020202020204" pitchFamily="34" charset="0"/>
                <a:ea typeface="Times New Roman" panose="02020603050405020304" pitchFamily="18" charset="0"/>
              </a:rPr>
              <a:t>H</a:t>
            </a:r>
            <a:r>
              <a:rPr lang="en-US" sz="4000" b="1" i="1" dirty="0">
                <a:solidFill>
                  <a:srgbClr val="00B050"/>
                </a:solidFill>
                <a:latin typeface="Century Gothic" panose="020B0502020202020204" pitchFamily="34" charset="0"/>
                <a:ea typeface="Times New Roman" panose="02020603050405020304" pitchFamily="18" charset="0"/>
              </a:rPr>
              <a:t>O</a:t>
            </a:r>
            <a:r>
              <a:rPr lang="en-US" sz="4000" i="1" dirty="0">
                <a:latin typeface="Century Gothic" panose="020B0502020202020204" pitchFamily="34" charset="0"/>
                <a:ea typeface="Times New Roman" panose="02020603050405020304" pitchFamily="18" charset="0"/>
              </a:rPr>
              <a:t>LD)</a:t>
            </a:r>
            <a:r>
              <a:rPr lang="en-US" sz="4000" dirty="0">
                <a:latin typeface="Century Gothic" panose="020B0502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endParaRPr lang="en-US" sz="4000"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531" end="272.3333"/>
                </p14:media>
              </p:ext>
            </p:extLst>
          </p:nvPr>
        </p:nvPicPr>
        <p:blipFill>
          <a:blip r:embed="rId4"/>
          <a:stretch>
            <a:fillRect/>
          </a:stretch>
        </p:blipFill>
        <p:spPr>
          <a:xfrm>
            <a:off x="2043435" y="-1134320"/>
            <a:ext cx="812800" cy="812800"/>
          </a:xfrm>
          <a:prstGeom prst="rect">
            <a:avLst/>
          </a:prstGeom>
        </p:spPr>
      </p:pic>
      <p:sp>
        <p:nvSpPr>
          <p:cNvPr id="10" name="Rectangle 9">
            <a:extLst>
              <a:ext uri="{FF2B5EF4-FFF2-40B4-BE49-F238E27FC236}">
                <a16:creationId xmlns:a16="http://schemas.microsoft.com/office/drawing/2014/main" id="{78657EEC-052B-4930-B455-F6F7DD9BE4F6}"/>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675704"/>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722"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childTnLst>
                                </p:cTn>
                              </p:par>
                              <p:par>
                                <p:cTn id="10" presetID="10" presetClass="entr" presetSubtype="0" fill="hold" grpId="0" nodeType="withEffect">
                                  <p:stCondLst>
                                    <p:cond delay="17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4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xit" presetSubtype="0" fill="hold" grpId="0" nodeType="withEffect">
                                  <p:stCondLst>
                                    <p:cond delay="580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0">
                  <p:stCondLst>
                    <p:cond delay="indefinite"/>
                  </p:stCondLst>
                  <p:endCondLst>
                    <p:cond evt="onStopAudio" delay="0">
                      <p:tgtEl>
                        <p:sldTgt/>
                      </p:tgtEl>
                    </p:cond>
                  </p:endCondLst>
                </p:cTn>
                <p:tgtEl>
                  <p:spTgt spid="2"/>
                </p:tgtEl>
              </p:cMediaNode>
            </p:audio>
          </p:childTnLst>
        </p:cTn>
      </p:par>
    </p:tnLst>
    <p:bldLst>
      <p:bldP spid="4" grpId="0" uiExpand="1" build="p"/>
      <p:bldP spid="9" grpId="0"/>
      <p:bldP spid="15" grpId="0"/>
      <p:bldP spid="16"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212767"/>
            <a:ext cx="9144000" cy="1190909"/>
          </a:xfrm>
        </p:spPr>
        <p:txBody>
          <a:bodyPr>
            <a:noAutofit/>
          </a:bodyPr>
          <a:lstStyle/>
          <a:p>
            <a:pPr marL="0" marR="0" indent="0" algn="ctr">
              <a:lnSpc>
                <a:spcPct val="150000"/>
              </a:lnSpc>
              <a:spcBef>
                <a:spcPts val="0"/>
              </a:spcBef>
              <a:spcAft>
                <a:spcPts val="0"/>
              </a:spcAft>
              <a:buNone/>
            </a:pPr>
            <a:r>
              <a:rPr lang="en-US" sz="5400" dirty="0">
                <a:latin typeface="Century Gothic" panose="020B0502020202020204" pitchFamily="34" charset="0"/>
                <a:ea typeface="Times New Roman" panose="02020603050405020304" pitchFamily="18" charset="0"/>
              </a:rPr>
              <a:t>trough</a:t>
            </a:r>
            <a:endParaRPr lang="en-US" sz="4400" dirty="0">
              <a:latin typeface="Times New Roman" panose="02020603050405020304" pitchFamily="18" charset="0"/>
              <a:ea typeface="Times New Roman" panose="02020603050405020304" pitchFamily="18" charset="0"/>
            </a:endParaRPr>
          </a:p>
        </p:txBody>
      </p:sp>
      <p:sp>
        <p:nvSpPr>
          <p:cNvPr id="7" name="TextBox 6"/>
          <p:cNvSpPr txBox="1"/>
          <p:nvPr/>
        </p:nvSpPr>
        <p:spPr>
          <a:xfrm>
            <a:off x="533401" y="2564108"/>
            <a:ext cx="2544417" cy="1631216"/>
          </a:xfrm>
          <a:prstGeom prst="rect">
            <a:avLst/>
          </a:prstGeom>
          <a:noFill/>
        </p:spPr>
        <p:txBody>
          <a:bodyPr wrap="square" rtlCol="0">
            <a:spAutoFit/>
          </a:bodyPr>
          <a:lstStyle/>
          <a:p>
            <a:pPr algn="ctr">
              <a:lnSpc>
                <a:spcPct val="150000"/>
              </a:lnSpc>
            </a:pPr>
            <a:r>
              <a:rPr lang="en-US" sz="4000" i="1" dirty="0">
                <a:latin typeface="Century Gothic" panose="020B0502020202020204" pitchFamily="34" charset="0"/>
                <a:ea typeface="Times New Roman" panose="02020603050405020304" pitchFamily="18" charset="0"/>
              </a:rPr>
              <a:t>(tr</a:t>
            </a:r>
            <a:r>
              <a:rPr lang="en-US" sz="4000" b="1" i="1" dirty="0">
                <a:solidFill>
                  <a:srgbClr val="FF0000"/>
                </a:solidFill>
                <a:latin typeface="Century Gothic" panose="020B0502020202020204" pitchFamily="34" charset="0"/>
                <a:ea typeface="Times New Roman" panose="02020603050405020304" pitchFamily="18" charset="0"/>
              </a:rPr>
              <a:t>o</a:t>
            </a:r>
            <a:r>
              <a:rPr lang="en-US" sz="4000" b="1" i="1" dirty="0">
                <a:latin typeface="Century Gothic" panose="020B0502020202020204" pitchFamily="34" charset="0"/>
                <a:ea typeface="Times New Roman" panose="02020603050405020304" pitchFamily="18" charset="0"/>
              </a:rPr>
              <a:t>u</a:t>
            </a:r>
            <a:r>
              <a:rPr lang="en-US" sz="4000" i="1" dirty="0">
                <a:latin typeface="Century Gothic" panose="020B0502020202020204" pitchFamily="34" charset="0"/>
                <a:ea typeface="Times New Roman" panose="02020603050405020304" pitchFamily="18" charset="0"/>
              </a:rPr>
              <a:t>gh)</a:t>
            </a:r>
            <a:r>
              <a:rPr lang="en-US" sz="4000" dirty="0">
                <a:latin typeface="Century Gothic" panose="020B0502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endParaRPr lang="en-US" sz="4000" dirty="0"/>
          </a:p>
        </p:txBody>
      </p:sp>
      <p:sp>
        <p:nvSpPr>
          <p:cNvPr id="9" name="TextBox 8"/>
          <p:cNvSpPr txBox="1"/>
          <p:nvPr/>
        </p:nvSpPr>
        <p:spPr>
          <a:xfrm>
            <a:off x="3077818" y="2717996"/>
            <a:ext cx="5994700" cy="1323439"/>
          </a:xfrm>
          <a:prstGeom prst="rect">
            <a:avLst/>
          </a:prstGeom>
          <a:noFill/>
        </p:spPr>
        <p:txBody>
          <a:bodyPr wrap="square" rtlCol="0">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a box that holds </a:t>
            </a:r>
            <a:r>
              <a:rPr lang="en-US" sz="4000" dirty="0">
                <a:latin typeface="Century Gothic" panose="020B0502020202020204" pitchFamily="34" charset="0"/>
                <a:cs typeface="Times New Roman" panose="02020603050405020304" pitchFamily="18" charset="0"/>
              </a:rPr>
              <a:t>food for barn animals</a:t>
            </a:r>
            <a:endParaRPr lang="en-US" sz="2400" dirty="0"/>
          </a:p>
        </p:txBody>
      </p:sp>
      <p:sp>
        <p:nvSpPr>
          <p:cNvPr id="11" name="Rectangle 10"/>
          <p:cNvSpPr/>
          <p:nvPr/>
        </p:nvSpPr>
        <p:spPr>
          <a:xfrm>
            <a:off x="0" y="0"/>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352" end="281.3333"/>
                </p14:media>
              </p:ext>
            </p:extLst>
          </p:nvPr>
        </p:nvPicPr>
        <p:blipFill>
          <a:blip r:embed="rId4"/>
          <a:stretch>
            <a:fillRect/>
          </a:stretch>
        </p:blipFill>
        <p:spPr>
          <a:xfrm>
            <a:off x="1114636" y="-1411118"/>
            <a:ext cx="812800" cy="812800"/>
          </a:xfrm>
          <a:prstGeom prst="rect">
            <a:avLst/>
          </a:prstGeom>
        </p:spPr>
      </p:pic>
      <p:sp>
        <p:nvSpPr>
          <p:cNvPr id="8" name="Rectangle 7">
            <a:extLst>
              <a:ext uri="{FF2B5EF4-FFF2-40B4-BE49-F238E27FC236}">
                <a16:creationId xmlns:a16="http://schemas.microsoft.com/office/drawing/2014/main" id="{18FBDCE7-6A5A-4BBD-A152-6C64C8D41208}"/>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4427380"/>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08"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childTnLst>
                                </p:cTn>
                              </p:par>
                              <p:par>
                                <p:cTn id="10" presetID="10" presetClass="entr" presetSubtype="0" fill="hold" grpId="0" nodeType="withEffect">
                                  <p:stCondLst>
                                    <p:cond delay="12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xit" presetSubtype="0" fill="hold" grpId="0" nodeType="withEffect">
                                  <p:stCondLst>
                                    <p:cond delay="720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p:bldP spid="9"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472696"/>
            <a:ext cx="9144000" cy="1338622"/>
          </a:xfrm>
        </p:spPr>
        <p:txBody>
          <a:bodyPr>
            <a:noAutofit/>
          </a:bodyPr>
          <a:lstStyle/>
          <a:p>
            <a:pPr marL="0" marR="0" indent="0" algn="ctr">
              <a:lnSpc>
                <a:spcPct val="150000"/>
              </a:lnSpc>
              <a:spcBef>
                <a:spcPts val="0"/>
              </a:spcBef>
              <a:spcAft>
                <a:spcPts val="0"/>
              </a:spcAft>
              <a:buNone/>
            </a:pPr>
            <a:r>
              <a:rPr lang="en-US" sz="5400" dirty="0">
                <a:latin typeface="Century Gothic" panose="020B0502020202020204" pitchFamily="34" charset="0"/>
                <a:ea typeface="Times New Roman" panose="02020603050405020304" pitchFamily="18" charset="0"/>
              </a:rPr>
              <a:t>pledge</a:t>
            </a:r>
            <a:endParaRPr lang="en-US" sz="4400" dirty="0">
              <a:latin typeface="Times New Roman" panose="02020603050405020304" pitchFamily="18" charset="0"/>
              <a:ea typeface="Times New Roman" panose="02020603050405020304" pitchFamily="18" charset="0"/>
            </a:endParaRPr>
          </a:p>
        </p:txBody>
      </p:sp>
      <p:sp>
        <p:nvSpPr>
          <p:cNvPr id="9" name="TextBox 8"/>
          <p:cNvSpPr txBox="1"/>
          <p:nvPr/>
        </p:nvSpPr>
        <p:spPr>
          <a:xfrm>
            <a:off x="4854385" y="3041873"/>
            <a:ext cx="2140330" cy="707886"/>
          </a:xfrm>
          <a:prstGeom prst="rect">
            <a:avLst/>
          </a:prstGeom>
          <a:noFill/>
        </p:spPr>
        <p:txBody>
          <a:bodyPr wrap="none" rtlCol="0">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promise</a:t>
            </a:r>
            <a:endParaRPr lang="en-US" sz="4000" dirty="0"/>
          </a:p>
        </p:txBody>
      </p:sp>
      <p:sp>
        <p:nvSpPr>
          <p:cNvPr id="12" name="TextBox 11"/>
          <p:cNvSpPr txBox="1"/>
          <p:nvPr/>
        </p:nvSpPr>
        <p:spPr>
          <a:xfrm>
            <a:off x="2256141" y="3041873"/>
            <a:ext cx="2491388" cy="707886"/>
          </a:xfrm>
          <a:prstGeom prst="rect">
            <a:avLst/>
          </a:prstGeom>
          <a:noFill/>
        </p:spPr>
        <p:txBody>
          <a:bodyPr wrap="none" rtlCol="0">
            <a:spAutoFit/>
          </a:bodyPr>
          <a:lstStyle/>
          <a:p>
            <a:r>
              <a:rPr lang="en-US" sz="4000" i="1" dirty="0">
                <a:latin typeface="Century Gothic" panose="020B0502020202020204" pitchFamily="34" charset="0"/>
                <a:ea typeface="Times New Roman" panose="02020603050405020304" pitchFamily="18" charset="0"/>
              </a:rPr>
              <a:t>(pl</a:t>
            </a:r>
            <a:r>
              <a:rPr lang="en-US" sz="4000" b="1" i="1" dirty="0">
                <a:solidFill>
                  <a:srgbClr val="FF0000"/>
                </a:solidFill>
                <a:latin typeface="Century Gothic" panose="020B0502020202020204" pitchFamily="34" charset="0"/>
                <a:ea typeface="Times New Roman" panose="02020603050405020304" pitchFamily="18" charset="0"/>
              </a:rPr>
              <a:t>e</a:t>
            </a:r>
            <a:r>
              <a:rPr lang="en-US" sz="4000" b="1" i="1" dirty="0">
                <a:latin typeface="Century Gothic" panose="020B0502020202020204" pitchFamily="34" charset="0"/>
                <a:ea typeface="Times New Roman" panose="02020603050405020304" pitchFamily="18" charset="0"/>
              </a:rPr>
              <a:t>d</a:t>
            </a:r>
            <a:r>
              <a:rPr lang="en-US" sz="4000" b="1" i="1" dirty="0">
                <a:solidFill>
                  <a:srgbClr val="FF0066"/>
                </a:solidFill>
                <a:latin typeface="Century Gothic" panose="020B0502020202020204" pitchFamily="34" charset="0"/>
                <a:ea typeface="Times New Roman" panose="02020603050405020304" pitchFamily="18" charset="0"/>
              </a:rPr>
              <a:t>ge</a:t>
            </a:r>
            <a:r>
              <a:rPr lang="en-US" sz="4000" i="1" dirty="0">
                <a:latin typeface="Century Gothic" panose="020B0502020202020204" pitchFamily="34" charset="0"/>
                <a:ea typeface="Times New Roman" panose="02020603050405020304" pitchFamily="18" charset="0"/>
              </a:rPr>
              <a:t>):</a:t>
            </a:r>
            <a:endParaRPr lang="en-US" sz="4000" dirty="0"/>
          </a:p>
        </p:txBody>
      </p:sp>
      <p:sp>
        <p:nvSpPr>
          <p:cNvPr id="14" name="Rectangle 13"/>
          <p:cNvSpPr/>
          <p:nvPr/>
        </p:nvSpPr>
        <p:spPr>
          <a:xfrm>
            <a:off x="0" y="0"/>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382485"/>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552" end="140"/>
                </p14:media>
              </p:ext>
            </p:extLst>
          </p:nvPr>
        </p:nvPicPr>
        <p:blipFill>
          <a:blip r:embed="rId4"/>
          <a:stretch>
            <a:fillRect/>
          </a:stretch>
        </p:blipFill>
        <p:spPr>
          <a:xfrm>
            <a:off x="1443341" y="-1112779"/>
            <a:ext cx="812800" cy="812800"/>
          </a:xfrm>
          <a:prstGeom prst="rect">
            <a:avLst/>
          </a:prstGeom>
        </p:spPr>
      </p:pic>
      <p:sp>
        <p:nvSpPr>
          <p:cNvPr id="8" name="Rectangle 7">
            <a:extLst>
              <a:ext uri="{FF2B5EF4-FFF2-40B4-BE49-F238E27FC236}">
                <a16:creationId xmlns:a16="http://schemas.microsoft.com/office/drawing/2014/main" id="{5D823926-BF78-45A4-80EB-560F7A713BB9}"/>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894719"/>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8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childTnLst>
                                </p:cTn>
                              </p:par>
                              <p:par>
                                <p:cTn id="10" presetID="10" presetClass="entr" presetSubtype="0" fill="hold" grpId="0" nodeType="withEffect">
                                  <p:stCondLst>
                                    <p:cond delay="11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par>
                                <p:cTn id="13" presetID="10" presetClass="entr" presetSubtype="0" fill="hold" grpId="0" nodeType="withEffect">
                                  <p:stCondLst>
                                    <p:cond delay="22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xit" presetSubtype="0" fill="hold" grpId="0" nodeType="withEffect">
                                  <p:stCondLst>
                                    <p:cond delay="580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9" fill="hold" display="0">
                  <p:stCondLst>
                    <p:cond delay="indefinite"/>
                  </p:stCondLst>
                  <p:endCondLst>
                    <p:cond evt="onStopAudio" delay="0">
                      <p:tgtEl>
                        <p:sldTgt/>
                      </p:tgtEl>
                    </p:cond>
                  </p:endCondLst>
                </p:cTn>
                <p:tgtEl>
                  <p:spTgt spid="2"/>
                </p:tgtEl>
              </p:cMediaNode>
            </p:audio>
          </p:childTnLst>
        </p:cTn>
      </p:par>
    </p:tnLst>
    <p:bldLst>
      <p:bldP spid="4" grpId="0" uiExpand="1" build="p"/>
      <p:bldP spid="9" grpId="0"/>
      <p:bldP spid="1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523957"/>
            <a:ext cx="9144000" cy="1338622"/>
          </a:xfrm>
        </p:spPr>
        <p:txBody>
          <a:bodyPr>
            <a:noAutofit/>
          </a:bodyPr>
          <a:lstStyle/>
          <a:p>
            <a:pPr marL="0" marR="0" indent="0" algn="ctr">
              <a:lnSpc>
                <a:spcPct val="150000"/>
              </a:lnSpc>
              <a:spcBef>
                <a:spcPts val="0"/>
              </a:spcBef>
              <a:spcAft>
                <a:spcPts val="0"/>
              </a:spcAft>
              <a:buNone/>
            </a:pPr>
            <a:r>
              <a:rPr lang="en-US" sz="5400" dirty="0">
                <a:latin typeface="Century Gothic" panose="020B0502020202020204" pitchFamily="34" charset="0"/>
              </a:rPr>
              <a:t>Savior</a:t>
            </a:r>
            <a:endParaRPr lang="en-US" sz="4800" dirty="0">
              <a:latin typeface="Times New Roman" panose="02020603050405020304" pitchFamily="18" charset="0"/>
            </a:endParaRPr>
          </a:p>
        </p:txBody>
      </p:sp>
      <p:sp>
        <p:nvSpPr>
          <p:cNvPr id="7" name="TextBox 6"/>
          <p:cNvSpPr txBox="1"/>
          <p:nvPr/>
        </p:nvSpPr>
        <p:spPr>
          <a:xfrm>
            <a:off x="2377715" y="2789767"/>
            <a:ext cx="1415772" cy="1015663"/>
          </a:xfrm>
          <a:prstGeom prst="rect">
            <a:avLst/>
          </a:prstGeom>
          <a:noFill/>
        </p:spPr>
        <p:txBody>
          <a:bodyPr wrap="none" rtlCol="0">
            <a:spAutoFit/>
          </a:bodyPr>
          <a:lstStyle/>
          <a:p>
            <a:pPr algn="ctr">
              <a:lnSpc>
                <a:spcPct val="150000"/>
              </a:lnSpc>
            </a:pPr>
            <a:r>
              <a:rPr lang="en-US" sz="4000" i="1" dirty="0" err="1">
                <a:latin typeface="Century Gothic" panose="020B0502020202020204" pitchFamily="34" charset="0"/>
                <a:ea typeface="Times New Roman" panose="02020603050405020304" pitchFamily="18" charset="0"/>
              </a:rPr>
              <a:t>vi</a:t>
            </a:r>
            <a:r>
              <a:rPr lang="en-US" sz="4000" b="1" i="1" dirty="0" err="1">
                <a:solidFill>
                  <a:schemeClr val="accent2"/>
                </a:solidFill>
                <a:latin typeface="Century Gothic" panose="020B0502020202020204" pitchFamily="34" charset="0"/>
                <a:ea typeface="Times New Roman" panose="02020603050405020304" pitchFamily="18" charset="0"/>
              </a:rPr>
              <a:t>or</a:t>
            </a:r>
            <a:r>
              <a:rPr lang="en-US" sz="4000" i="1" dirty="0">
                <a:latin typeface="Century Gothic" panose="020B0502020202020204" pitchFamily="34"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9" name="TextBox 8"/>
          <p:cNvSpPr txBox="1"/>
          <p:nvPr/>
        </p:nvSpPr>
        <p:spPr>
          <a:xfrm>
            <a:off x="3968878" y="3032799"/>
            <a:ext cx="4046301" cy="707886"/>
          </a:xfrm>
          <a:prstGeom prst="rect">
            <a:avLst/>
          </a:prstGeom>
          <a:noFill/>
        </p:spPr>
        <p:txBody>
          <a:bodyPr wrap="none" rtlCol="0">
            <a:spAutoFit/>
          </a:bodyPr>
          <a:lstStyle/>
          <a:p>
            <a:r>
              <a:rPr lang="en-US" sz="4000" dirty="0">
                <a:latin typeface="Century Gothic" panose="020B0502020202020204" pitchFamily="34" charset="0"/>
                <a:ea typeface="Times New Roman" panose="02020603050405020304" pitchFamily="18" charset="0"/>
                <a:cs typeface="Times New Roman" panose="02020603050405020304" pitchFamily="18" charset="0"/>
              </a:rPr>
              <a:t>God who saves</a:t>
            </a:r>
            <a:endParaRPr lang="en-US" sz="4000" dirty="0"/>
          </a:p>
        </p:txBody>
      </p:sp>
      <p:sp>
        <p:nvSpPr>
          <p:cNvPr id="10" name="Rectangle 9"/>
          <p:cNvSpPr/>
          <p:nvPr/>
        </p:nvSpPr>
        <p:spPr>
          <a:xfrm>
            <a:off x="6182529" y="4618120"/>
            <a:ext cx="1138989" cy="934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382485"/>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245DC5C-754F-4E44-AB7D-C0C0E870916A}"/>
              </a:ext>
            </a:extLst>
          </p:cNvPr>
          <p:cNvSpPr txBox="1"/>
          <p:nvPr/>
        </p:nvSpPr>
        <p:spPr>
          <a:xfrm>
            <a:off x="1035598" y="2957776"/>
            <a:ext cx="1322798" cy="707886"/>
          </a:xfrm>
          <a:prstGeom prst="rect">
            <a:avLst/>
          </a:prstGeom>
          <a:noFill/>
        </p:spPr>
        <p:txBody>
          <a:bodyPr wrap="none" rtlCol="0">
            <a:spAutoFit/>
          </a:bodyPr>
          <a:lstStyle/>
          <a:p>
            <a:r>
              <a:rPr lang="en-US" sz="4000" i="1" dirty="0">
                <a:latin typeface="Century Gothic" panose="020B0502020202020204" pitchFamily="34" charset="0"/>
                <a:ea typeface="Times New Roman" panose="02020603050405020304" pitchFamily="18" charset="0"/>
              </a:rPr>
              <a:t>(S</a:t>
            </a:r>
            <a:r>
              <a:rPr lang="en-US" sz="4000" b="1" i="1" dirty="0">
                <a:solidFill>
                  <a:srgbClr val="00B050"/>
                </a:solidFill>
                <a:latin typeface="Century Gothic" panose="020B0502020202020204" pitchFamily="34" charset="0"/>
                <a:ea typeface="Times New Roman" panose="02020603050405020304" pitchFamily="18" charset="0"/>
              </a:rPr>
              <a:t>A </a:t>
            </a:r>
            <a:r>
              <a:rPr lang="en-US" sz="4000" i="1" dirty="0">
                <a:latin typeface="Century Gothic" panose="020B0502020202020204" pitchFamily="34" charset="0"/>
                <a:ea typeface="Times New Roman" panose="02020603050405020304" pitchFamily="18" charset="0"/>
              </a:rPr>
              <a:t>-</a:t>
            </a:r>
            <a:endParaRPr lang="en-US" sz="4000"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260" end="251.3333"/>
                </p14:media>
              </p:ext>
            </p:extLst>
          </p:nvPr>
        </p:nvPicPr>
        <p:blipFill>
          <a:blip r:embed="rId4"/>
          <a:stretch>
            <a:fillRect/>
          </a:stretch>
        </p:blipFill>
        <p:spPr>
          <a:xfrm>
            <a:off x="1098599" y="-1139077"/>
            <a:ext cx="812800" cy="812800"/>
          </a:xfrm>
          <a:prstGeom prst="rect">
            <a:avLst/>
          </a:prstGeom>
        </p:spPr>
      </p:pic>
      <p:sp>
        <p:nvSpPr>
          <p:cNvPr id="13" name="Rectangle 12">
            <a:extLst>
              <a:ext uri="{FF2B5EF4-FFF2-40B4-BE49-F238E27FC236}">
                <a16:creationId xmlns:a16="http://schemas.microsoft.com/office/drawing/2014/main" id="{5A109CC4-7242-48D2-97CD-7E2E63186EDF}"/>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880752"/>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95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childTnLst>
                                </p:cTn>
                              </p:par>
                              <p:par>
                                <p:cTn id="10" presetID="10" presetClass="entr" presetSubtype="0" fill="hold" grpId="0" nodeType="withEffect">
                                  <p:stCondLst>
                                    <p:cond delay="11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10" presetClass="entr" presetSubtype="0" fill="hold" grpId="0" nodeType="withEffect">
                                  <p:stCondLst>
                                    <p:cond delay="21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3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xit" presetSubtype="0" fill="hold" grpId="0" nodeType="withEffect">
                                  <p:stCondLst>
                                    <p:cond delay="620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0">
                  <p:stCondLst>
                    <p:cond delay="indefinite"/>
                  </p:stCondLst>
                  <p:endCondLst>
                    <p:cond evt="onStopAudio" delay="0">
                      <p:tgtEl>
                        <p:sldTgt/>
                      </p:tgtEl>
                    </p:cond>
                  </p:endCondLst>
                </p:cTn>
                <p:tgtEl>
                  <p:spTgt spid="2"/>
                </p:tgtEl>
              </p:cMediaNode>
            </p:audio>
          </p:childTnLst>
        </p:cTn>
      </p:par>
    </p:tnLst>
    <p:bldLst>
      <p:bldP spid="4" grpId="0" uiExpand="1" build="p"/>
      <p:bldP spid="7" grpId="0"/>
      <p:bldP spid="9" grpId="0"/>
      <p:bldP spid="15"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5382485"/>
            <a:ext cx="9144000" cy="384880"/>
          </a:xfrm>
          <a:prstGeom prst="rect">
            <a:avLst/>
          </a:prstGeom>
          <a:solidFill>
            <a:schemeClr val="accent1">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11A51363-A2F1-4488-B8B4-A0AAEF7C608A}"/>
              </a:ext>
            </a:extLst>
          </p:cNvPr>
          <p:cNvSpPr txBox="1">
            <a:spLocks/>
          </p:cNvSpPr>
          <p:nvPr/>
        </p:nvSpPr>
        <p:spPr>
          <a:xfrm>
            <a:off x="0" y="1367333"/>
            <a:ext cx="9144000" cy="130876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spcBef>
                <a:spcPts val="0"/>
              </a:spcBef>
              <a:buFont typeface="Arial" panose="020B0604020202020204" pitchFamily="34" charset="0"/>
              <a:buNone/>
            </a:pPr>
            <a:r>
              <a:rPr lang="en-US" sz="5400" dirty="0">
                <a:latin typeface="Century Gothic" panose="020B0502020202020204" pitchFamily="34" charset="0"/>
                <a:ea typeface="Times New Roman" panose="02020603050405020304" pitchFamily="18" charset="0"/>
              </a:rPr>
              <a:t>multitude</a:t>
            </a:r>
            <a:endParaRPr lang="en-US" sz="3600" b="1" u="sng" dirty="0">
              <a:latin typeface="Century Gothic" panose="020B0502020202020204" pitchFamily="34" charset="0"/>
              <a:ea typeface="Times New Roman" panose="02020603050405020304" pitchFamily="18" charset="0"/>
            </a:endParaRPr>
          </a:p>
        </p:txBody>
      </p:sp>
      <p:sp>
        <p:nvSpPr>
          <p:cNvPr id="17" name="TextBox 16">
            <a:extLst>
              <a:ext uri="{FF2B5EF4-FFF2-40B4-BE49-F238E27FC236}">
                <a16:creationId xmlns:a16="http://schemas.microsoft.com/office/drawing/2014/main" id="{D13B6EF5-38EB-48B5-A955-21C1364A9ABD}"/>
              </a:ext>
            </a:extLst>
          </p:cNvPr>
          <p:cNvSpPr txBox="1"/>
          <p:nvPr/>
        </p:nvSpPr>
        <p:spPr>
          <a:xfrm>
            <a:off x="1216254" y="2817852"/>
            <a:ext cx="1815548" cy="707886"/>
          </a:xfrm>
          <a:prstGeom prst="rect">
            <a:avLst/>
          </a:prstGeom>
          <a:noFill/>
        </p:spPr>
        <p:txBody>
          <a:bodyPr wrap="square" rtlCol="0">
            <a:spAutoFit/>
          </a:bodyPr>
          <a:lstStyle/>
          <a:p>
            <a:r>
              <a:rPr lang="en-US" sz="4000" i="1" dirty="0">
                <a:latin typeface="Century Gothic" panose="020B0502020202020204" pitchFamily="34" charset="0"/>
                <a:ea typeface="Times New Roman" panose="02020603050405020304" pitchFamily="18" charset="0"/>
              </a:rPr>
              <a:t>(M</a:t>
            </a:r>
            <a:r>
              <a:rPr lang="en-US" sz="4000" b="1" i="1" dirty="0">
                <a:solidFill>
                  <a:srgbClr val="FF0000"/>
                </a:solidFill>
                <a:latin typeface="Century Gothic" panose="020B0502020202020204" pitchFamily="34" charset="0"/>
                <a:ea typeface="Times New Roman" panose="02020603050405020304" pitchFamily="18" charset="0"/>
              </a:rPr>
              <a:t>U</a:t>
            </a:r>
            <a:r>
              <a:rPr lang="en-US" sz="4000" i="1" dirty="0">
                <a:latin typeface="Century Gothic" panose="020B0502020202020204" pitchFamily="34" charset="0"/>
                <a:ea typeface="Times New Roman" panose="02020603050405020304" pitchFamily="18" charset="0"/>
              </a:rPr>
              <a:t>L -</a:t>
            </a:r>
            <a:endParaRPr lang="en-US" sz="4000" dirty="0"/>
          </a:p>
        </p:txBody>
      </p:sp>
      <p:sp>
        <p:nvSpPr>
          <p:cNvPr id="18" name="TextBox 17">
            <a:extLst>
              <a:ext uri="{FF2B5EF4-FFF2-40B4-BE49-F238E27FC236}">
                <a16:creationId xmlns:a16="http://schemas.microsoft.com/office/drawing/2014/main" id="{9441DBEA-CFAF-471B-8508-EBBF1739431B}"/>
              </a:ext>
            </a:extLst>
          </p:cNvPr>
          <p:cNvSpPr txBox="1"/>
          <p:nvPr/>
        </p:nvSpPr>
        <p:spPr>
          <a:xfrm>
            <a:off x="2899279" y="2810519"/>
            <a:ext cx="874644" cy="1323439"/>
          </a:xfrm>
          <a:prstGeom prst="rect">
            <a:avLst/>
          </a:prstGeom>
          <a:noFill/>
        </p:spPr>
        <p:txBody>
          <a:bodyPr wrap="square" rtlCol="0">
            <a:spAutoFit/>
          </a:bodyPr>
          <a:lstStyle/>
          <a:p>
            <a:r>
              <a:rPr lang="en-US" sz="4000" i="1" dirty="0" err="1">
                <a:latin typeface="Century Gothic" panose="020B0502020202020204" pitchFamily="34" charset="0"/>
                <a:ea typeface="Times New Roman" panose="02020603050405020304" pitchFamily="18" charset="0"/>
              </a:rPr>
              <a:t>t</a:t>
            </a:r>
            <a:r>
              <a:rPr lang="en-US" sz="4000" b="1" i="1" dirty="0" err="1">
                <a:solidFill>
                  <a:srgbClr val="FF0000"/>
                </a:solidFill>
                <a:latin typeface="Century Gothic" panose="020B0502020202020204" pitchFamily="34" charset="0"/>
                <a:ea typeface="Times New Roman" panose="02020603050405020304" pitchFamily="18" charset="0"/>
              </a:rPr>
              <a:t>i</a:t>
            </a:r>
            <a:r>
              <a:rPr lang="en-US" sz="4000" b="1" i="1" dirty="0">
                <a:solidFill>
                  <a:srgbClr val="FF0000"/>
                </a:solidFill>
                <a:latin typeface="Century Gothic" panose="020B0502020202020204" pitchFamily="34" charset="0"/>
                <a:ea typeface="Times New Roman" panose="02020603050405020304" pitchFamily="18" charset="0"/>
              </a:rPr>
              <a:t> </a:t>
            </a:r>
            <a:r>
              <a:rPr lang="en-US" sz="4000" i="1" dirty="0">
                <a:latin typeface="Century Gothic" panose="020B050202020202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endParaRPr lang="en-US" sz="4000" dirty="0"/>
          </a:p>
        </p:txBody>
      </p:sp>
      <p:sp>
        <p:nvSpPr>
          <p:cNvPr id="19" name="TextBox 18">
            <a:extLst>
              <a:ext uri="{FF2B5EF4-FFF2-40B4-BE49-F238E27FC236}">
                <a16:creationId xmlns:a16="http://schemas.microsoft.com/office/drawing/2014/main" id="{6BFA4673-5E18-4EAA-8862-1C285D99AED3}"/>
              </a:ext>
            </a:extLst>
          </p:cNvPr>
          <p:cNvSpPr txBox="1"/>
          <p:nvPr/>
        </p:nvSpPr>
        <p:spPr>
          <a:xfrm>
            <a:off x="5493156" y="2875465"/>
            <a:ext cx="2278188" cy="707886"/>
          </a:xfrm>
          <a:prstGeom prst="rect">
            <a:avLst/>
          </a:prstGeom>
          <a:noFill/>
        </p:spPr>
        <p:txBody>
          <a:bodyPr wrap="none" rtlCol="0">
            <a:spAutoFit/>
          </a:bodyPr>
          <a:lstStyle/>
          <a:p>
            <a:r>
              <a:rPr lang="en-US" sz="4000" dirty="0">
                <a:latin typeface="Century Gothic" panose="020B0502020202020204" pitchFamily="34" charset="0"/>
                <a:ea typeface="Times New Roman" panose="02020603050405020304" pitchFamily="18" charset="0"/>
              </a:rPr>
              <a:t>a crowd</a:t>
            </a:r>
            <a:endParaRPr lang="en-US" sz="4000" dirty="0"/>
          </a:p>
        </p:txBody>
      </p:sp>
      <p:sp>
        <p:nvSpPr>
          <p:cNvPr id="20" name="TextBox 19">
            <a:extLst>
              <a:ext uri="{FF2B5EF4-FFF2-40B4-BE49-F238E27FC236}">
                <a16:creationId xmlns:a16="http://schemas.microsoft.com/office/drawing/2014/main" id="{DC7EF21F-391F-4CFA-8A26-F85D7A224652}"/>
              </a:ext>
            </a:extLst>
          </p:cNvPr>
          <p:cNvSpPr txBox="1"/>
          <p:nvPr/>
        </p:nvSpPr>
        <p:spPr>
          <a:xfrm>
            <a:off x="3667905" y="2810520"/>
            <a:ext cx="2252869" cy="1323439"/>
          </a:xfrm>
          <a:prstGeom prst="rect">
            <a:avLst/>
          </a:prstGeom>
          <a:noFill/>
        </p:spPr>
        <p:txBody>
          <a:bodyPr wrap="square" rtlCol="0">
            <a:spAutoFit/>
          </a:bodyPr>
          <a:lstStyle/>
          <a:p>
            <a:r>
              <a:rPr lang="en-US" sz="4000" i="1" dirty="0" err="1">
                <a:latin typeface="Century Gothic" panose="020B0502020202020204" pitchFamily="34" charset="0"/>
                <a:ea typeface="Times New Roman" panose="02020603050405020304" pitchFamily="18" charset="0"/>
              </a:rPr>
              <a:t>t</a:t>
            </a:r>
            <a:r>
              <a:rPr lang="en-US" sz="4000" b="1" i="1" dirty="0" err="1">
                <a:solidFill>
                  <a:srgbClr val="00B050"/>
                </a:solidFill>
                <a:latin typeface="Century Gothic" panose="020B0502020202020204" pitchFamily="34" charset="0"/>
                <a:ea typeface="Times New Roman" panose="02020603050405020304" pitchFamily="18" charset="0"/>
              </a:rPr>
              <a:t>u</a:t>
            </a:r>
            <a:r>
              <a:rPr lang="en-US" sz="4000" i="1" dirty="0" err="1">
                <a:latin typeface="Century Gothic" panose="020B0502020202020204" pitchFamily="34" charset="0"/>
                <a:ea typeface="Times New Roman" panose="02020603050405020304" pitchFamily="18" charset="0"/>
              </a:rPr>
              <a:t>d</a:t>
            </a:r>
            <a:r>
              <a:rPr lang="en-US" sz="4000" b="1" i="1" dirty="0" err="1">
                <a:latin typeface="Century Gothic" panose="020B0502020202020204" pitchFamily="34" charset="0"/>
                <a:ea typeface="Times New Roman" panose="02020603050405020304" pitchFamily="18" charset="0"/>
              </a:rPr>
              <a:t>e</a:t>
            </a:r>
            <a:r>
              <a:rPr lang="en-US" sz="4000" i="1" dirty="0">
                <a:latin typeface="Century Gothic" panose="020B0502020202020204" pitchFamily="34" charset="0"/>
                <a:ea typeface="Times New Roman" panose="02020603050405020304" pitchFamily="18" charset="0"/>
              </a:rPr>
              <a:t>):</a:t>
            </a:r>
            <a:endParaRPr lang="en-US" sz="4000" dirty="0">
              <a:latin typeface="Times New Roman" panose="02020603050405020304" pitchFamily="18" charset="0"/>
              <a:ea typeface="Times New Roman" panose="02020603050405020304" pitchFamily="18" charset="0"/>
            </a:endParaRPr>
          </a:p>
          <a:p>
            <a:endParaRPr lang="en-US" sz="4000" dirty="0"/>
          </a:p>
        </p:txBody>
      </p:sp>
      <p:pic>
        <p:nvPicPr>
          <p:cNvPr id="2" name="Recorded Sound">
            <a:hlinkClick r:id="" action="ppaction://media"/>
          </p:cNvPr>
          <p:cNvPicPr>
            <a:picLocks noChangeAspect="1"/>
          </p:cNvPicPr>
          <p:nvPr>
            <a:audioFile r:link="rId1"/>
            <p:extLst>
              <p:ext uri="{DAA4B4D4-6D71-4841-9C94-3DE7FCFB9230}">
                <p14:media xmlns:p14="http://schemas.microsoft.com/office/powerpoint/2010/main" r:embed="rId2">
                  <p14:trim st="359" end="263"/>
                </p14:media>
              </p:ext>
            </p:extLst>
          </p:nvPr>
        </p:nvPicPr>
        <p:blipFill>
          <a:blip r:embed="rId4"/>
          <a:stretch>
            <a:fillRect/>
          </a:stretch>
        </p:blipFill>
        <p:spPr>
          <a:xfrm>
            <a:off x="1245609" y="-1030663"/>
            <a:ext cx="812800" cy="812800"/>
          </a:xfrm>
          <a:prstGeom prst="rect">
            <a:avLst/>
          </a:prstGeom>
        </p:spPr>
      </p:pic>
      <p:sp>
        <p:nvSpPr>
          <p:cNvPr id="10" name="Rectangle 9">
            <a:extLst>
              <a:ext uri="{FF2B5EF4-FFF2-40B4-BE49-F238E27FC236}">
                <a16:creationId xmlns:a16="http://schemas.microsoft.com/office/drawing/2014/main" id="{847C90FD-F4CC-46D1-B386-DBA3C515720D}"/>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54247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610"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animEffect transition="in" filter="fade">
                                      <p:cBhvr>
                                        <p:cTn id="9" dur="1000"/>
                                        <p:tgtEl>
                                          <p:spTgt spid="13">
                                            <p:txEl>
                                              <p:pRg st="0" end="0"/>
                                            </p:txEl>
                                          </p:spTgt>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par>
                                <p:cTn id="13" presetID="10" presetClass="entr" presetSubtype="0" fill="hold" grpId="0" nodeType="withEffect">
                                  <p:stCondLst>
                                    <p:cond delay="22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grpId="0" nodeType="withEffect">
                                  <p:stCondLst>
                                    <p:cond delay="30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par>
                                <p:cTn id="19" presetID="10" presetClass="entr" presetSubtype="0" fill="hold" grpId="0" nodeType="withEffect">
                                  <p:stCondLst>
                                    <p:cond delay="47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par>
                                <p:cTn id="22" presetID="10" presetClass="exit" presetSubtype="0" fill="hold" grpId="0" nodeType="withEffect">
                                  <p:stCondLst>
                                    <p:cond delay="830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 fill="hold" display="0">
                  <p:stCondLst>
                    <p:cond delay="indefinite"/>
                  </p:stCondLst>
                  <p:endCondLst>
                    <p:cond evt="onStopAudio" delay="0">
                      <p:tgtEl>
                        <p:sldTgt/>
                      </p:tgtEl>
                    </p:cond>
                  </p:endCondLst>
                </p:cTn>
                <p:tgtEl>
                  <p:spTgt spid="2"/>
                </p:tgtEl>
              </p:cMediaNode>
            </p:audio>
          </p:childTnLst>
        </p:cTn>
      </p:par>
    </p:tnLst>
    <p:bldLst>
      <p:bldP spid="13" grpId="0" uiExpand="1" build="p"/>
      <p:bldP spid="17" grpId="0"/>
      <p:bldP spid="18" grpId="0"/>
      <p:bldP spid="19" grpId="0"/>
      <p:bldP spid="20"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861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 name="Rectangle 1"/>
          <p:cNvSpPr/>
          <p:nvPr/>
        </p:nvSpPr>
        <p:spPr>
          <a:xfrm>
            <a:off x="0" y="0"/>
            <a:ext cx="9144000" cy="5861603"/>
          </a:xfrm>
          <a:prstGeom prst="rect">
            <a:avLst/>
          </a:prstGeom>
          <a:noFill/>
          <a:ln w="111125" cmpd="thickThi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3"/>
          </a:p>
        </p:txBody>
      </p:sp>
      <p:sp>
        <p:nvSpPr>
          <p:cNvPr id="21" name="Title 3"/>
          <p:cNvSpPr txBox="1">
            <a:spLocks/>
          </p:cNvSpPr>
          <p:nvPr/>
        </p:nvSpPr>
        <p:spPr>
          <a:xfrm>
            <a:off x="0" y="3450203"/>
            <a:ext cx="9144000" cy="84745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sz="4400" b="1" dirty="0">
                <a:solidFill>
                  <a:srgbClr val="00B050"/>
                </a:solidFill>
                <a:latin typeface="Century Gothic" panose="020B0502020202020204" pitchFamily="34" charset="0"/>
              </a:rPr>
              <a:t>World English Bible (WEB)</a:t>
            </a:r>
            <a:endParaRPr lang="en-US" sz="4800" dirty="0">
              <a:solidFill>
                <a:srgbClr val="00B050"/>
              </a:solidFill>
              <a:latin typeface="Century Gothic" panose="020B0502020202020204" pitchFamily="34" charset="0"/>
            </a:endParaRPr>
          </a:p>
        </p:txBody>
      </p:sp>
      <p:sp>
        <p:nvSpPr>
          <p:cNvPr id="3" name="Rectangle 2"/>
          <p:cNvSpPr/>
          <p:nvPr/>
        </p:nvSpPr>
        <p:spPr>
          <a:xfrm>
            <a:off x="0" y="2563523"/>
            <a:ext cx="9144000" cy="646331"/>
          </a:xfrm>
          <a:prstGeom prst="rect">
            <a:avLst/>
          </a:prstGeom>
        </p:spPr>
        <p:txBody>
          <a:bodyPr wrap="square">
            <a:spAutoFit/>
          </a:bodyPr>
          <a:lstStyle/>
          <a:p>
            <a:pPr algn="ctr"/>
            <a:r>
              <a:rPr lang="en-US" sz="3600" dirty="0">
                <a:latin typeface="Century Gothic" panose="020B0502020202020204" pitchFamily="34" charset="0"/>
                <a:ea typeface="Times New Roman" panose="02020603050405020304" pitchFamily="18" charset="0"/>
                <a:cs typeface="Times New Roman" panose="02020603050405020304" pitchFamily="18" charset="0"/>
              </a:rPr>
              <a:t>Luke 2:1-14</a:t>
            </a:r>
            <a:endParaRPr lang="en-US" sz="3600" dirty="0"/>
          </a:p>
        </p:txBody>
      </p:sp>
      <p:sp>
        <p:nvSpPr>
          <p:cNvPr id="19" name="Rectangle 18">
            <a:extLst>
              <a:ext uri="{FF2B5EF4-FFF2-40B4-BE49-F238E27FC236}">
                <a16:creationId xmlns:a16="http://schemas.microsoft.com/office/drawing/2014/main" id="{D38C9A09-4BDB-4B8C-9303-AAA9E2F7727F}"/>
              </a:ext>
            </a:extLst>
          </p:cNvPr>
          <p:cNvSpPr/>
          <p:nvPr/>
        </p:nvSpPr>
        <p:spPr>
          <a:xfrm>
            <a:off x="0" y="0"/>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156788E-0453-493E-81C2-C37E4C93F8C7}"/>
              </a:ext>
            </a:extLst>
          </p:cNvPr>
          <p:cNvSpPr/>
          <p:nvPr/>
        </p:nvSpPr>
        <p:spPr>
          <a:xfrm>
            <a:off x="0" y="5382485"/>
            <a:ext cx="9144000" cy="384880"/>
          </a:xfrm>
          <a:prstGeom prst="rect">
            <a:avLst/>
          </a:prstGeom>
          <a:solidFill>
            <a:srgbClr val="00B05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1229896"/>
            <a:ext cx="9144000" cy="1015663"/>
          </a:xfrm>
          <a:prstGeom prst="rect">
            <a:avLst/>
          </a:prstGeom>
        </p:spPr>
        <p:txBody>
          <a:bodyPr wrap="square">
            <a:spAutoFit/>
          </a:bodyPr>
          <a:lstStyle/>
          <a:p>
            <a:pPr algn="ctr"/>
            <a:r>
              <a:rPr lang="en-US" sz="6000" b="1" dirty="0">
                <a:latin typeface="Century Gothic" panose="020B0502020202020204" pitchFamily="34" charset="0"/>
              </a:rPr>
              <a:t>Happy Birthday, Jesus!</a:t>
            </a:r>
            <a:endParaRPr lang="en-US" sz="6000" dirty="0">
              <a:latin typeface="Century Gothic" panose="020B0502020202020204" pitchFamily="34" charset="0"/>
            </a:endParaRPr>
          </a:p>
        </p:txBody>
      </p:sp>
      <p:sp>
        <p:nvSpPr>
          <p:cNvPr id="11" name="Rectangle 10">
            <a:extLst>
              <a:ext uri="{FF2B5EF4-FFF2-40B4-BE49-F238E27FC236}">
                <a16:creationId xmlns:a16="http://schemas.microsoft.com/office/drawing/2014/main" id="{DA9B3556-78A5-4EA6-89AF-AEBB04B62DC2}"/>
              </a:ext>
            </a:extLst>
          </p:cNvPr>
          <p:cNvSpPr/>
          <p:nvPr/>
        </p:nvSpPr>
        <p:spPr>
          <a:xfrm>
            <a:off x="8054235" y="4313320"/>
            <a:ext cx="868809" cy="868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corded Sound">
            <a:hlinkClick r:id="" action="ppaction://media"/>
            <a:extLst>
              <a:ext uri="{FF2B5EF4-FFF2-40B4-BE49-F238E27FC236}">
                <a16:creationId xmlns:a16="http://schemas.microsoft.com/office/drawing/2014/main" id="{1DEADC65-82DD-A141-B93F-5AD430C3067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44883" y="-1235308"/>
            <a:ext cx="812800" cy="812800"/>
          </a:xfrm>
          <a:prstGeom prst="rect">
            <a:avLst/>
          </a:prstGeom>
        </p:spPr>
      </p:pic>
    </p:spTree>
    <p:extLst>
      <p:ext uri="{BB962C8B-B14F-4D97-AF65-F5344CB8AC3E}">
        <p14:creationId xmlns:p14="http://schemas.microsoft.com/office/powerpoint/2010/main" val="910068473"/>
      </p:ext>
    </p:ext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034"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10" presetClass="entr" presetSubtype="0" fill="hold" grpId="0" nodeType="withEffect">
                                  <p:stCondLst>
                                    <p:cond delay="30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7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childTnLst>
                                </p:cTn>
                              </p:par>
                              <p:par>
                                <p:cTn id="16" presetID="10" presetClass="exit" presetSubtype="0" fill="hold" grpId="0" nodeType="withEffect">
                                  <p:stCondLst>
                                    <p:cond delay="1100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bldLst>
      <p:bldP spid="21" grpId="0"/>
      <p:bldP spid="3" grpId="0"/>
      <p:bldP spid="14" grpId="0"/>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80174</TotalTime>
  <Words>393</Words>
  <Application>Microsoft Macintosh PowerPoint</Application>
  <PresentationFormat>On-screen Show (16:10)</PresentationFormat>
  <Paragraphs>46</Paragraphs>
  <Slides>17</Slides>
  <Notes>0</Notes>
  <HiddenSlides>0</HiddenSlides>
  <MMClips>25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Century Gothic</vt:lpstr>
      <vt:lpstr>Times New Roman</vt:lpstr>
      <vt:lpstr>Office Theme</vt:lpstr>
      <vt:lpstr>PowerPoint Presentation</vt:lpstr>
      <vt:lpstr>Vocabulary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 Mary Say Yes to God?</dc:title>
  <dc:creator>Lisa Suggs</dc:creator>
  <cp:lastModifiedBy>Microsoft Office User</cp:lastModifiedBy>
  <cp:revision>350</cp:revision>
  <dcterms:created xsi:type="dcterms:W3CDTF">2017-01-10T01:35:56Z</dcterms:created>
  <dcterms:modified xsi:type="dcterms:W3CDTF">2018-03-12T14:48:23Z</dcterms:modified>
</cp:coreProperties>
</file>