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3" r:id="rId2"/>
    <p:sldId id="271" r:id="rId3"/>
    <p:sldId id="342" r:id="rId4"/>
    <p:sldId id="350" r:id="rId5"/>
    <p:sldId id="272" r:id="rId6"/>
    <p:sldId id="334" r:id="rId7"/>
    <p:sldId id="336" r:id="rId8"/>
    <p:sldId id="325" r:id="rId9"/>
    <p:sldId id="275" r:id="rId10"/>
    <p:sldId id="351" r:id="rId11"/>
    <p:sldId id="297" r:id="rId12"/>
    <p:sldId id="341" r:id="rId13"/>
    <p:sldId id="349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20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3.mp3"/><Relationship Id="rId7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1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4" Type="http://schemas.openxmlformats.org/officeDocument/2006/relationships/audio" Target="../media/media11.mp3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23813" y="3078248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10242" y="1967940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92685" y="1548059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290058" y="670276"/>
            <a:ext cx="8565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15. Jesus Saves a Wedding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B2D150-678E-C547-A5E0-2CFC62CB71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9" y="1956875"/>
            <a:ext cx="3953721" cy="335825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45F54F-C7E0-F64E-82EA-F995AFE671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3372" y="-28362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3748505" y="132298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some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3748505" y="3273809"/>
            <a:ext cx="3299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514391-B503-4047-9335-6A2C270279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08522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9A0187-D838-EF40-B558-BA7E59418FD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90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38164" y="2182428"/>
            <a:ext cx="3299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38164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1638354" y="3452115"/>
            <a:ext cx="2235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2182428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038164" y="3452114"/>
            <a:ext cx="223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has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B9C294-5582-AC4F-BE3E-42582B2909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1113646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B45AF3-A69F-3044-9C2C-2BAB9C0B0614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33333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6302" y="629787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203036" y="99389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1342428" y="3662783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255219" y="993894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255219" y="2205764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42428" y="229509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351133" y="3593738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would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034029-2EC8-0049-BBA2-31E4DB17D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36905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2BECE20-96F3-054A-815D-6D4AFC2B26F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6302" y="629787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627529" y="89087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1049413" y="3625507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people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96302" y="888463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21460" y="2256146"/>
            <a:ext cx="3751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819710" y="2256147"/>
            <a:ext cx="2981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mother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28934" y="3623829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water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7B4772-095A-D04A-A88B-C812B790F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6150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5C1B00-F4EC-A74E-9001-3D95B01B644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23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8182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CB1708-715C-6F40-A7CC-46D8FCBB47FA}"/>
              </a:ext>
            </a:extLst>
          </p:cNvPr>
          <p:cNvSpPr txBox="1">
            <a:spLocks/>
          </p:cNvSpPr>
          <p:nvPr/>
        </p:nvSpPr>
        <p:spPr>
          <a:xfrm>
            <a:off x="2718896" y="1807340"/>
            <a:ext cx="6160409" cy="136007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000" dirty="0">
                <a:latin typeface="Century Gothic" panose="020B0502020202020204" pitchFamily="34" charset="0"/>
              </a:rPr>
              <a:t>dis 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 </a:t>
            </a:r>
            <a:r>
              <a:rPr lang="en-US" sz="5000" dirty="0" err="1">
                <a:latin typeface="Century Gothic" panose="020B0502020202020204" pitchFamily="34" charset="0"/>
              </a:rPr>
              <a:t>ples</a:t>
            </a:r>
            <a:endParaRPr lang="en-US" sz="45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C9A99F-915E-D440-BFEF-C36DB6A25B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483" y="-111372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495727-9047-684C-A104-E4B1C88EECEB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69697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13" y="1955660"/>
            <a:ext cx="4507858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dan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endParaRPr lang="en-US" sz="4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BFC4EB-9809-7B4D-8EB7-53A1F4E504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483" y="-111364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248A5D-331F-7B45-B191-FC4E90FAC2A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05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303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425" y="1833086"/>
            <a:ext cx="4832569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char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1546A1-A175-2646-8BED-433C6A2B4B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23" y="-99829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96EE24-23BB-904E-9D01-1BA4C1714056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84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837986" y="2295587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si</a:t>
            </a:r>
            <a:r>
              <a:rPr lang="en-US" sz="4800" b="1" dirty="0">
                <a:latin typeface="Century Gothic" panose="020B0502020202020204" pitchFamily="34" charset="0"/>
              </a:rPr>
              <a:t>gn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762EBD-DC40-7D49-865B-C4D1435A88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18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52217" y="2016597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Cana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33730" y="3456603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miracle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4909854" y="2040846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bride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6F4BF-F77E-4D69-BA11-A2EB5B170AED}"/>
              </a:ext>
            </a:extLst>
          </p:cNvPr>
          <p:cNvSpPr txBox="1"/>
          <p:nvPr/>
        </p:nvSpPr>
        <p:spPr>
          <a:xfrm>
            <a:off x="4909854" y="3456603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groom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726CD4-DE06-1646-B8BB-10E7930FF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519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2602" y="108265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471351"/>
            <a:ext cx="8743188" cy="91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01965" y="-1197552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C5BFF5-1858-AC42-AD12-9C21DBB74C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66" end="640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256" y="-103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</Words>
  <Application>Microsoft Office PowerPoint</Application>
  <PresentationFormat>On-screen Show (16:10)</PresentationFormat>
  <Paragraphs>46</Paragraphs>
  <Slides>13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PowerPoint Presentation</vt:lpstr>
      <vt:lpstr>Other Sounds – Soft G</vt:lpstr>
      <vt:lpstr>PowerPoint Presentation</vt:lpstr>
      <vt:lpstr>Silent Letters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Lisa Suggs</dc:creator>
  <cp:lastModifiedBy>Charles Hale</cp:lastModifiedBy>
  <cp:revision>298</cp:revision>
  <dcterms:created xsi:type="dcterms:W3CDTF">2017-01-10T01:35:56Z</dcterms:created>
  <dcterms:modified xsi:type="dcterms:W3CDTF">2018-06-01T12:17:34Z</dcterms:modified>
</cp:coreProperties>
</file>