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2" r:id="rId2"/>
    <p:sldId id="323" r:id="rId3"/>
    <p:sldId id="442" r:id="rId4"/>
    <p:sldId id="443" r:id="rId5"/>
    <p:sldId id="444" r:id="rId6"/>
    <p:sldId id="292" r:id="rId7"/>
    <p:sldId id="293" r:id="rId8"/>
    <p:sldId id="441" r:id="rId9"/>
    <p:sldId id="297" r:id="rId10"/>
    <p:sldId id="445" r:id="rId11"/>
    <p:sldId id="467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286" r:id="rId24"/>
    <p:sldId id="327" r:id="rId25"/>
    <p:sldId id="333" r:id="rId26"/>
    <p:sldId id="460" r:id="rId27"/>
    <p:sldId id="468" r:id="rId28"/>
    <p:sldId id="461" r:id="rId29"/>
    <p:sldId id="462" r:id="rId30"/>
    <p:sldId id="463" r:id="rId31"/>
    <p:sldId id="464" r:id="rId32"/>
    <p:sldId id="465" r:id="rId33"/>
    <p:sldId id="466" r:id="rId34"/>
    <p:sldId id="322" r:id="rId35"/>
    <p:sldId id="40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22" autoAdjust="0"/>
    <p:restoredTop sz="96283" autoAdjust="0"/>
  </p:normalViewPr>
  <p:slideViewPr>
    <p:cSldViewPr snapToGrid="0">
      <p:cViewPr varScale="1">
        <p:scale>
          <a:sx n="107" d="100"/>
          <a:sy n="107" d="100"/>
        </p:scale>
        <p:origin x="18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37DA-1E9B-4CBD-8499-138B2BFFBE6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2E46F-EC3B-4A27-94F3-38619FE2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98BB30-CBE0-4E76-BAC2-AF4494C87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16"/>
            <a:ext cx="12192000" cy="685800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4D0A9-CA2C-454B-B5F0-D39090A42E71}"/>
              </a:ext>
            </a:extLst>
          </p:cNvPr>
          <p:cNvSpPr txBox="1"/>
          <p:nvPr/>
        </p:nvSpPr>
        <p:spPr>
          <a:xfrm>
            <a:off x="338285" y="200025"/>
            <a:ext cx="7777015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1.7  Splish Splash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BEC4D-EC79-43CE-B430-9B47D78E0271}"/>
              </a:ext>
            </a:extLst>
          </p:cNvPr>
          <p:cNvSpPr txBox="1"/>
          <p:nvPr/>
        </p:nvSpPr>
        <p:spPr>
          <a:xfrm>
            <a:off x="418967" y="4928428"/>
            <a:ext cx="2795440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Noah’s Ark, Part 1</a:t>
            </a:r>
          </a:p>
          <a:p>
            <a:pPr marL="0" marR="0">
              <a:spcBef>
                <a:spcPts val="0"/>
              </a:spcBef>
            </a:pPr>
            <a:r>
              <a:rPr lang="en-US" sz="2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Genesis 6-7 (</a:t>
            </a:r>
            <a:r>
              <a:rPr lang="en-US" sz="24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sh</a:t>
            </a:r>
            <a:r>
              <a:rPr lang="en-US" sz="2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5C44F0-C83A-4528-B536-723171D07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-1153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9" y="656138"/>
            <a:ext cx="4968231" cy="40933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so many of them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 been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bad, bad, bad.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E6967-15B6-4E25-B52F-A537A76BF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2175" y="824539"/>
            <a:ext cx="5493384" cy="520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7E612C-B038-640E-3ADD-5D6BC3349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0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30383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1195" y="620840"/>
            <a:ext cx="2984787" cy="2808160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hurt and killed each other.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E6967-15B6-4E25-B52F-A537A76BF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60" y="824539"/>
            <a:ext cx="5612765" cy="52089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AD2D5C-6828-3819-2F43-B3327C8B43D2}"/>
              </a:ext>
            </a:extLst>
          </p:cNvPr>
          <p:cNvSpPr txBox="1">
            <a:spLocks/>
          </p:cNvSpPr>
          <p:nvPr/>
        </p:nvSpPr>
        <p:spPr>
          <a:xfrm>
            <a:off x="7513084" y="4141694"/>
            <a:ext cx="3237481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Noah was good. 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C9F42C-2CE0-4F7A-55FF-B025BEFA5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80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92950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F1E6A-7C0C-4C34-AD39-B54C835BF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8" y="4724996"/>
            <a:ext cx="8344563" cy="143375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is all love, but He could not let the badness go on.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C7D89E-3C0D-B534-F26F-A246F860B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08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63064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31" y="4787153"/>
            <a:ext cx="7408540" cy="16406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“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wipe out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person and animal.”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94A6A-E8F4-4475-911B-531147B7E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5"/>
          <a:stretch/>
        </p:blipFill>
        <p:spPr bwMode="auto">
          <a:xfrm>
            <a:off x="5124450" y="116542"/>
            <a:ext cx="7270889" cy="5298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29FFBB-284E-2BC9-9340-A285B603E50C}"/>
              </a:ext>
            </a:extLst>
          </p:cNvPr>
          <p:cNvSpPr txBox="1">
            <a:spLocks/>
          </p:cNvSpPr>
          <p:nvPr/>
        </p:nvSpPr>
        <p:spPr>
          <a:xfrm>
            <a:off x="650731" y="1053495"/>
            <a:ext cx="4670943" cy="237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God said, “</a:t>
            </a:r>
            <a:r>
              <a:rPr lang="en-US" sz="4400" b="1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crush men. </a:t>
            </a:r>
            <a:r>
              <a:rPr lang="en-US" sz="4400" b="1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so mad.”</a:t>
            </a:r>
            <a:endParaRPr lang="en-US" sz="44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01B641-2E04-F8B8-668B-78EC257CF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08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16932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264353-6CAA-4019-8D2C-4771D63E6C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2345" r="4830"/>
          <a:stretch/>
        </p:blipFill>
        <p:spPr bwMode="auto">
          <a:xfrm>
            <a:off x="4171950" y="79796"/>
            <a:ext cx="7787993" cy="5567185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20" y="427539"/>
            <a:ext cx="2158356" cy="30014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“But 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not mad at Noah.”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BF52AE-3AF3-47CC-A33B-AF38B38B8D9E}"/>
              </a:ext>
            </a:extLst>
          </p:cNvPr>
          <p:cNvSpPr txBox="1">
            <a:spLocks/>
          </p:cNvSpPr>
          <p:nvPr/>
        </p:nvSpPr>
        <p:spPr>
          <a:xfrm>
            <a:off x="537220" y="4985793"/>
            <a:ext cx="8972550" cy="1725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had three sons: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Japheth, Ham and Shem.</a:t>
            </a:r>
            <a:endParaRPr 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FD66AF-DAD7-4641-9CBC-33F636A6C8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64.40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50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63841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0A0444-F722-4734-BD53-C91D5FA3A26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25"/>
            <a:ext cx="12192000" cy="6857999"/>
          </a:xfrm>
          <a:prstGeom prst="rect">
            <a:avLst/>
          </a:prstGeom>
          <a:solidFill>
            <a:schemeClr val="bg1"/>
          </a:solidFill>
          <a:ln w="12700">
            <a:solidFill>
              <a:sysClr val="windowText" lastClr="00000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525" y="1999165"/>
            <a:ext cx="3810000" cy="21156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said, “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wish to begin fresh.”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FF1034-F9A8-4EC9-8129-66BE04B286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8" end="4611.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39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20545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C68365-7CAA-4FC5-B314-AF2AFCEB8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9" y="1343024"/>
            <a:ext cx="10053164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34" y="194719"/>
            <a:ext cx="9749781" cy="1729331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told Noah to make an ark.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an ark?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34FBB6-504C-43C2-9639-DF98D2CAE019}"/>
              </a:ext>
            </a:extLst>
          </p:cNvPr>
          <p:cNvSpPr txBox="1">
            <a:spLocks/>
          </p:cNvSpPr>
          <p:nvPr/>
        </p:nvSpPr>
        <p:spPr>
          <a:xfrm>
            <a:off x="5040634" y="4661945"/>
            <a:ext cx="5253981" cy="71968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 big, big ship.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62408E-9B19-4603-B58D-91614AFC27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89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45779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8E42D-E40C-400F-9F97-A9F4E9E550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9" t="7425" b="36690"/>
          <a:stretch/>
        </p:blipFill>
        <p:spPr bwMode="auto">
          <a:xfrm>
            <a:off x="276222" y="543481"/>
            <a:ext cx="11134726" cy="5920837"/>
          </a:xfrm>
          <a:prstGeom prst="rect">
            <a:avLst/>
          </a:prstGeom>
          <a:noFill/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17" y="193815"/>
            <a:ext cx="11344275" cy="7239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said, “Rush, stash. Stash the dish 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17F693-501A-46C6-B78A-864EF73B167E}"/>
              </a:ext>
            </a:extLst>
          </p:cNvPr>
          <p:cNvSpPr txBox="1">
            <a:spLocks/>
          </p:cNvSpPr>
          <p:nvPr/>
        </p:nvSpPr>
        <p:spPr>
          <a:xfrm>
            <a:off x="338136" y="5913941"/>
            <a:ext cx="11620500" cy="72390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and the animals that God will bring.”</a:t>
            </a:r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7259F3-8C58-4C53-9679-89CD8E514B38}"/>
              </a:ext>
            </a:extLst>
          </p:cNvPr>
          <p:cNvSpPr txBox="1">
            <a:spLocks/>
          </p:cNvSpPr>
          <p:nvPr/>
        </p:nvSpPr>
        <p:spPr>
          <a:xfrm>
            <a:off x="8135541" y="851641"/>
            <a:ext cx="2457449" cy="72390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shelf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F3652F-ABB8-4837-BA57-E476C504F68E}"/>
              </a:ext>
            </a:extLst>
          </p:cNvPr>
          <p:cNvSpPr txBox="1">
            <a:spLocks/>
          </p:cNvSpPr>
          <p:nvPr/>
        </p:nvSpPr>
        <p:spPr>
          <a:xfrm>
            <a:off x="338136" y="5190041"/>
            <a:ext cx="4552950" cy="72390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food for our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9EDB10-B88D-4ED9-AB95-7AB5B681DD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3" end="2117.59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3586" y="-99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49331"/>
      </p:ext>
    </p:extLst>
  </p:cSld>
  <p:clrMapOvr>
    <a:masterClrMapping/>
  </p:clrMapOvr>
  <p:transition advClick="0"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E7AE1-DF4F-4288-9888-32B288848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2"/>
            <a:ext cx="12192000" cy="686058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9" y="724381"/>
            <a:ext cx="3301356" cy="154413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a dash,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rush.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F54EDD-5EFA-4408-B920-050B3C12E512}"/>
              </a:ext>
            </a:extLst>
          </p:cNvPr>
          <p:cNvSpPr txBox="1">
            <a:spLocks/>
          </p:cNvSpPr>
          <p:nvPr/>
        </p:nvSpPr>
        <p:spPr>
          <a:xfrm>
            <a:off x="708669" y="2426071"/>
            <a:ext cx="3301356" cy="15441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Squish into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ship.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B3A633-E64A-4263-8F72-5FB087BB9BEE}"/>
              </a:ext>
            </a:extLst>
          </p:cNvPr>
          <p:cNvSpPr txBox="1">
            <a:spLocks/>
          </p:cNvSpPr>
          <p:nvPr/>
        </p:nvSpPr>
        <p:spPr>
          <a:xfrm>
            <a:off x="708669" y="4127761"/>
            <a:ext cx="3301356" cy="1847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Crash!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Flash!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99111B-E2E4-42D8-B50D-37EE4FCCF4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8" end="1810.41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5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21392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F1348C-167C-495F-B96F-18128DDF0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81" y="238125"/>
            <a:ext cx="6343293" cy="695325"/>
          </a:xfrm>
          <a:solidFill>
            <a:schemeClr val="bg1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Thunder, lightning, and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07EBFC-8150-4C71-81D5-75E5F18AC2E8}"/>
              </a:ext>
            </a:extLst>
          </p:cNvPr>
          <p:cNvSpPr txBox="1">
            <a:spLocks/>
          </p:cNvSpPr>
          <p:nvPr/>
        </p:nvSpPr>
        <p:spPr>
          <a:xfrm>
            <a:off x="6867526" y="4019550"/>
            <a:ext cx="4591049" cy="261937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shut the big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of the ship.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Crash! Rush!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AD633F-8641-4E80-9AD4-6DB94AD3B0DB}"/>
              </a:ext>
            </a:extLst>
          </p:cNvPr>
          <p:cNvSpPr txBox="1">
            <a:spLocks/>
          </p:cNvSpPr>
          <p:nvPr/>
        </p:nvSpPr>
        <p:spPr>
          <a:xfrm>
            <a:off x="276581" y="918041"/>
            <a:ext cx="4085869" cy="7715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rain, rain, rain.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8D159C-79AB-4C89-AD76-205BA4CD6C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8" end="1583.05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9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1126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734259" y="2019533"/>
            <a:ext cx="9066382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			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			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			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lf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360000" y="896873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64043A-D9B2-47B9-96B5-1CCFE2D3A2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850" y="-1093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9629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B7375-C049-4203-8832-1A7292B8D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4"/>
            <a:ext cx="12202488" cy="6862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8" y="227480"/>
            <a:ext cx="8578206" cy="1687012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Slosh, gush, smash, trash.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Swish went the fish.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272C0F-F51A-4B87-91C4-46861DDBEE67}"/>
              </a:ext>
            </a:extLst>
          </p:cNvPr>
          <p:cNvSpPr txBox="1">
            <a:spLocks/>
          </p:cNvSpPr>
          <p:nvPr/>
        </p:nvSpPr>
        <p:spPr>
          <a:xfrm>
            <a:off x="556268" y="5247188"/>
            <a:ext cx="11388081" cy="14012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Splish, splash…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up, up, up went the ship. Shock, </a:t>
            </a:r>
            <a:r>
              <a:rPr lang="en-US" sz="4400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hushhhh</a:t>
            </a: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639E13-B587-414C-B8F1-41F98F7AC4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6823.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567" y="-982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67378"/>
      </p:ext>
    </p:extLst>
  </p:cSld>
  <p:clrMapOvr>
    <a:masterClrMapping/>
  </p:clrMapOvr>
  <p:transition advClick="0" advTm="3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536B4D-CD86-4EC7-B80B-980BD7F24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37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895" y="241257"/>
            <a:ext cx="2120255" cy="1344112"/>
          </a:xfrm>
          <a:solidFill>
            <a:schemeClr val="bg1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was quiet.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038DD3-C4C7-4771-898B-30F77AACED3B}"/>
              </a:ext>
            </a:extLst>
          </p:cNvPr>
          <p:cNvSpPr txBox="1">
            <a:spLocks/>
          </p:cNvSpPr>
          <p:nvPr/>
        </p:nvSpPr>
        <p:spPr>
          <a:xfrm>
            <a:off x="2889895" y="3170737"/>
            <a:ext cx="2295347" cy="353594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 for Noah and his family.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3C4319-9562-467F-AF75-219FA658600A}"/>
              </a:ext>
            </a:extLst>
          </p:cNvPr>
          <p:cNvSpPr txBox="1">
            <a:spLocks/>
          </p:cNvSpPr>
          <p:nvPr/>
        </p:nvSpPr>
        <p:spPr>
          <a:xfrm>
            <a:off x="6785620" y="241257"/>
            <a:ext cx="2120255" cy="134411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was gone,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799C97-DB69-409D-AD65-D47C1969C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6873" y="-1004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64158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FD8D0-5365-4174-A1F6-690DAC145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642" cy="685800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9" y="589463"/>
            <a:ext cx="4968231" cy="28395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safe in the ark while the world floated away.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2310CE-1B19-402F-9936-C5EF8CD68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4658" y="-1017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40563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706C-599A-4184-9597-CE1107B91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956" y="1427956"/>
            <a:ext cx="8828087" cy="40020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Splish Splash</a:t>
            </a:r>
          </a:p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</a:t>
            </a:r>
            <a:r>
              <a:rPr lang="en-US" alt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6 - 7</a:t>
            </a:r>
            <a:endParaRPr lang="en-US" altLang="en-US" sz="3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98C799-B12A-4D04-A94B-EEF620BA55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085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world filled with people,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God’s heart broke.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was sad.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 Because so many of them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 been bad, bad, bad.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678227-F326-F827-DDF1-AD694309E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08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1007505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hurt and killed each other.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Noah was good.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is all love, but He could not let the badness go on.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4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EBC81D-793F-71D4-D63C-CCA50E3C15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1.2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2519" y="-1004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64551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10030232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said,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crush men.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so mad. </a:t>
            </a:r>
            <a:r>
              <a:rPr lang="en-US" sz="4000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wipe out every person and animal.”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3E8857-F0F0-4BD1-8A7D-8E3D0E77B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1" end="3397.87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04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42280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US" sz="4000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not mad at Noah.”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had three sons: Japheth,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 and Shem. God said, “</a:t>
            </a:r>
            <a:r>
              <a:rPr lang="en-US" sz="4000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wish to begin fresh.”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28452E-73EE-4650-92DA-CCA2F39F19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" end="640.40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996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1880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told Noah to make an ark.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an ark?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 big, big ship.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AEF623-C2BF-4102-A778-6D96A6A656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6" end="2965.77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3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1770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705684" y="2038583"/>
            <a:ext cx="9066382" cy="3481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			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		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slp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(to put away)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360000" y="886408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B50213-2431-45B9-9847-BF500524DC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5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9995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said, “Rush, stash. Stash the dish on the shelf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food for our family and the animals that God will bring.”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2613E9-CEE0-4B16-A8FE-D81134354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2" end="2711.50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0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3164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a dash, in a rush. Squish into the ship. Crash! Flash!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Thunder, lightning, and rain, rain, rain.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shut the big door of the ship. Crash! Rush!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EDB3F8-3FE3-489A-8807-0F2637EAA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6" end="2683.56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08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23888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Slosh, gush, smash, trash. Swish went the fish.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Splish, splash… up, up, up went the ship. Shock, </a:t>
            </a:r>
            <a:r>
              <a:rPr lang="en-US" sz="40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hushhhh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0BDE54-F68C-4EAB-B0A4-E1C464A27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0" end="1165.72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6924" y="-1021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42027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was quiet. All was gone, except for Noah and his family.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safe in the ark while the world floated away.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687E88-D5A2-40C6-A770-1FEDCE611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6" end="3038.57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3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29176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70921-7C28-4ECB-9B21-1E9668C1B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5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481491" y="2294010"/>
            <a:ext cx="9462733" cy="226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f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d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squ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360000" y="886408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8E11F4-6EF4-4DAC-B368-420125C0E0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2588" y="-1004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90044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943708" y="2294010"/>
            <a:ext cx="5976584" cy="226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g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cr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360000" y="886408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914B17-0B2F-4943-9684-B9C7786FD1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7200" y="-1004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35052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005012" y="2293785"/>
            <a:ext cx="8181975" cy="2270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		said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is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		into			of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AAE909-C4CE-4A41-B9E4-D42170AA3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9836" y="-1020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6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3269760" y="2293785"/>
            <a:ext cx="5652480" cy="2270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b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12517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A1D91A-D56C-4C86-9B22-903B58E681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2000" y="-995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0250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28A7A7-8EC4-4B7B-8799-284078659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2C2F8DA-49DE-414A-B5BD-3E317FA99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07" y="5131007"/>
            <a:ext cx="2966194" cy="622094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3500" b="1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6-7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A9F3A-C7B8-4098-9E01-D2DFD0FE23BF}"/>
              </a:ext>
            </a:extLst>
          </p:cNvPr>
          <p:cNvSpPr txBox="1"/>
          <p:nvPr/>
        </p:nvSpPr>
        <p:spPr>
          <a:xfrm>
            <a:off x="577106" y="253276"/>
            <a:ext cx="6755537" cy="1015663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152400" dist="1270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Story1.7 </a:t>
            </a:r>
            <a:r>
              <a:rPr lang="en-US" sz="6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Splish Splash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FED1917-5E53-4DC5-BC2F-2B09A5FF8EDB}"/>
              </a:ext>
            </a:extLst>
          </p:cNvPr>
          <p:cNvSpPr txBox="1">
            <a:spLocks/>
          </p:cNvSpPr>
          <p:nvPr/>
        </p:nvSpPr>
        <p:spPr>
          <a:xfrm>
            <a:off x="577106" y="1369777"/>
            <a:ext cx="4362447" cy="781713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177800" sx="102000" sy="102000" algn="ctr" rotWithShape="0">
              <a:schemeClr val="bg1"/>
            </a:outerShdw>
          </a:effec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 </a:t>
            </a: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Read, You Read Bible Story</a:t>
            </a:r>
          </a:p>
          <a:p>
            <a:pPr algn="l"/>
            <a: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Noah’s Ark,   Part 1 (</a:t>
            </a:r>
            <a:r>
              <a:rPr lang="en-US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9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F01B88-8C34-4704-9E86-9A356DBCD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0" end="1416.96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2800" y="-1092565"/>
            <a:ext cx="626399" cy="62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76749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6" y="458844"/>
            <a:ext cx="9525225" cy="9441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world filled with people,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570B8-291C-4946-7A5E-C4A27F381B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7"/>
          <a:stretch/>
        </p:blipFill>
        <p:spPr bwMode="auto">
          <a:xfrm rot="20743855">
            <a:off x="2299822" y="1408484"/>
            <a:ext cx="2428301" cy="4764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E60F31-C609-FBF2-4A3E-8F58ED81FC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1"/>
          <a:stretch/>
        </p:blipFill>
        <p:spPr bwMode="auto">
          <a:xfrm rot="994856">
            <a:off x="6892195" y="1339898"/>
            <a:ext cx="2393460" cy="4775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67FEBF-DAE2-19EB-A634-298694B39659}"/>
              </a:ext>
            </a:extLst>
          </p:cNvPr>
          <p:cNvSpPr txBox="1">
            <a:spLocks/>
          </p:cNvSpPr>
          <p:nvPr/>
        </p:nvSpPr>
        <p:spPr>
          <a:xfrm>
            <a:off x="4069777" y="1726903"/>
            <a:ext cx="3527784" cy="29995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God’s heart broke.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2D884-30CF-E5F9-86BB-E08B31608C5E}"/>
              </a:ext>
            </a:extLst>
          </p:cNvPr>
          <p:cNvSpPr txBox="1">
            <a:spLocks/>
          </p:cNvSpPr>
          <p:nvPr/>
        </p:nvSpPr>
        <p:spPr>
          <a:xfrm>
            <a:off x="3329837" y="5522400"/>
            <a:ext cx="5007662" cy="8350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was sad.</a:t>
            </a:r>
            <a:endParaRPr lang="en-US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D65CDC-2BB9-9A00-BFA4-945BF8463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6753" y="-99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4110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19082</TotalTime>
  <Words>705</Words>
  <Application>Microsoft Office PowerPoint</Application>
  <PresentationFormat>Widescreen</PresentationFormat>
  <Paragraphs>109</Paragraphs>
  <Slides>35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Microsoft New Tai Lue</vt:lpstr>
      <vt:lpstr>Microsoft Tai 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Rule Breakers (Read and Spell)</vt:lpstr>
      <vt:lpstr>Sight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130</cp:revision>
  <dcterms:created xsi:type="dcterms:W3CDTF">2020-11-12T04:52:47Z</dcterms:created>
  <dcterms:modified xsi:type="dcterms:W3CDTF">2022-05-05T05:45:55Z</dcterms:modified>
</cp:coreProperties>
</file>