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405" r:id="rId3"/>
    <p:sldId id="406" r:id="rId4"/>
    <p:sldId id="296" r:id="rId5"/>
    <p:sldId id="392" r:id="rId6"/>
    <p:sldId id="393" r:id="rId7"/>
    <p:sldId id="401" r:id="rId8"/>
    <p:sldId id="395" r:id="rId9"/>
    <p:sldId id="396" r:id="rId10"/>
    <p:sldId id="407" r:id="rId11"/>
    <p:sldId id="330" r:id="rId12"/>
    <p:sldId id="331" r:id="rId13"/>
    <p:sldId id="372" r:id="rId14"/>
    <p:sldId id="359" r:id="rId15"/>
    <p:sldId id="408" r:id="rId16"/>
    <p:sldId id="377" r:id="rId17"/>
    <p:sldId id="378" r:id="rId18"/>
    <p:sldId id="409" r:id="rId19"/>
    <p:sldId id="381" r:id="rId20"/>
    <p:sldId id="410" r:id="rId21"/>
    <p:sldId id="387" r:id="rId22"/>
    <p:sldId id="398" r:id="rId23"/>
    <p:sldId id="411" r:id="rId24"/>
    <p:sldId id="340" r:id="rId25"/>
    <p:sldId id="412" r:id="rId26"/>
    <p:sldId id="347" r:id="rId27"/>
    <p:sldId id="399" r:id="rId28"/>
    <p:sldId id="364" r:id="rId29"/>
    <p:sldId id="390" r:id="rId30"/>
    <p:sldId id="366" r:id="rId31"/>
    <p:sldId id="349" r:id="rId32"/>
    <p:sldId id="363" r:id="rId33"/>
    <p:sldId id="365" r:id="rId34"/>
    <p:sldId id="389" r:id="rId35"/>
    <p:sldId id="350" r:id="rId36"/>
    <p:sldId id="400" r:id="rId37"/>
    <p:sldId id="397" r:id="rId3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506D4"/>
    <a:srgbClr val="1414B2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22" autoAdjust="0"/>
    <p:restoredTop sz="94280" autoAdjust="0"/>
  </p:normalViewPr>
  <p:slideViewPr>
    <p:cSldViewPr snapToGrid="0">
      <p:cViewPr varScale="1">
        <p:scale>
          <a:sx n="98" d="100"/>
          <a:sy n="98" d="100"/>
        </p:scale>
        <p:origin x="200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3.m4a"/><Relationship Id="rId7" Type="http://schemas.openxmlformats.org/officeDocument/2006/relationships/image" Target="../media/image6.wmf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1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7" Type="http://schemas.openxmlformats.org/officeDocument/2006/relationships/image" Target="../media/image1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4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8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1.m4a"/><Relationship Id="rId7" Type="http://schemas.microsoft.com/office/2007/relationships/hdphoto" Target="../media/hdphoto1.wdp"/><Relationship Id="rId2" Type="http://schemas.microsoft.com/office/2007/relationships/media" Target="../media/media30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media" Target="../media/media42.m4a"/><Relationship Id="rId7" Type="http://schemas.openxmlformats.org/officeDocument/2006/relationships/image" Target="../media/image1.png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2.m4a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44.m4a"/><Relationship Id="rId7" Type="http://schemas.openxmlformats.org/officeDocument/2006/relationships/image" Target="../media/image1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958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DC8E91-CBC4-4E8B-897E-E810914842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46" end="37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2471" y="-1127002"/>
            <a:ext cx="812800" cy="812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E13FD5-0E91-4084-A304-E7C3DE19CB11}"/>
              </a:ext>
            </a:extLst>
          </p:cNvPr>
          <p:cNvSpPr txBox="1"/>
          <p:nvPr/>
        </p:nvSpPr>
        <p:spPr>
          <a:xfrm>
            <a:off x="5956606" y="1313219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5DB04-9DF9-474F-A3C7-F167519409B1}"/>
              </a:ext>
            </a:extLst>
          </p:cNvPr>
          <p:cNvCxnSpPr>
            <a:cxnSpLocks/>
          </p:cNvCxnSpPr>
          <p:nvPr/>
        </p:nvCxnSpPr>
        <p:spPr>
          <a:xfrm>
            <a:off x="256478" y="1900670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7569189-CA29-4E77-A966-D8BDC76986C8}"/>
              </a:ext>
            </a:extLst>
          </p:cNvPr>
          <p:cNvSpPr txBox="1"/>
          <p:nvPr/>
        </p:nvSpPr>
        <p:spPr>
          <a:xfrm>
            <a:off x="-1830" y="741791"/>
            <a:ext cx="672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 6. Jesus Grows Up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70DB99-452A-41C8-8EAD-B3C27D9D6B2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/>
        </p:blipFill>
        <p:spPr bwMode="auto">
          <a:xfrm>
            <a:off x="1168773" y="2001382"/>
            <a:ext cx="2918011" cy="3286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25" name="Title">
            <a:hlinkClick r:id="" action="ppaction://media"/>
            <a:extLst>
              <a:ext uri="{FF2B5EF4-FFF2-40B4-BE49-F238E27FC236}">
                <a16:creationId xmlns:a16="http://schemas.microsoft.com/office/drawing/2014/main" id="{C12D4465-AA6E-4A8C-94A6-47CD13F719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7" end="978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968" y="-1113140"/>
            <a:ext cx="812800" cy="812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D3A2B78-8BDD-4DE1-BE3D-0CF7907BF566}"/>
              </a:ext>
            </a:extLst>
          </p:cNvPr>
          <p:cNvSpPr/>
          <p:nvPr/>
        </p:nvSpPr>
        <p:spPr>
          <a:xfrm>
            <a:off x="7863285" y="-892567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4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1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8" grpId="0"/>
      <p:bldP spid="21" grpId="0"/>
      <p:bldP spid="23" grpId="0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22613" y="-192773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650878-1450-0B4E-99C9-58BFCF5E716B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eph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Joseph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1187" y="-173764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3E7B50-A433-4E47-ABF0-262310533915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3950" y="-215751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885DFE-F7DB-8B47-992A-56AC7F35769E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575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or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favor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3963" y="-177109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36C0BD-D42C-D141-A789-13F147DB81B1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5487" y="-15101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2DF1C9-9204-A44B-A13F-75F9A0FE34A3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z</a:t>
            </a:r>
            <a:r>
              <a:rPr lang="en-US" sz="8000" dirty="0">
                <a:latin typeface="Century Gothic" panose="020B0502020202020204" pitchFamily="34" charset="0"/>
              </a:rPr>
              <a:t>  a </a:t>
            </a:r>
            <a:r>
              <a:rPr lang="en-US" sz="8000" dirty="0" err="1">
                <a:latin typeface="Century Gothic" panose="020B0502020202020204" pitchFamily="34" charset="0"/>
              </a:rPr>
              <a:t>reth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Nazareth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8313" y="-222949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F10CEE-9EE6-7441-B6F7-DDB793AEAA2A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79788" y="-192773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02D9E6-CD61-0845-98BD-BD52CDE8C4EC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72727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97" y="-97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788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i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r>
              <a:rPr lang="en-US" sz="8000" dirty="0">
                <a:latin typeface="Century Gothic" panose="020B0502020202020204" pitchFamily="34" charset="0"/>
              </a:rPr>
              <a:t>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quiet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9750" y="-172416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63654-C063-5E4E-A246-5F8919AFF802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588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Mes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s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</a:t>
            </a:r>
            <a:r>
              <a:rPr lang="en-US" sz="8000" dirty="0">
                <a:latin typeface="Century Gothic" panose="020B0502020202020204" pitchFamily="34" charset="0"/>
              </a:rPr>
              <a:t>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Messiah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2600" y="-19165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77E39D-1F05-A245-84AA-8791D0A13766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0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one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Century Gothic" panose="020B0502020202020204" pitchFamily="34" charset="0"/>
              </a:rPr>
              <a:t>everyone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3950" y="-191153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C0CE17-70EE-6543-8111-BC7A7E041F3D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697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greet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greeted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2637" y="-19165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738AEB-124A-E843-A250-B67EAB864848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pound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pounded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9738" y="-19165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F65BA9-BCC0-9144-8A9D-D90FBD192067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141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help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helped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6800" y="-229624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994AB6-3341-974D-8C51-296EE456D4D9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1113" y="-184523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B0BAE2-5CC0-744C-8D2F-A5690354BD5E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</a:t>
            </a:r>
            <a:r>
              <a:rPr lang="en-US" sz="8000" i="1" dirty="0">
                <a:latin typeface="Century Gothic" panose="020B0502020202020204" pitchFamily="34" charset="0"/>
              </a:rPr>
              <a:t>n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205696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8F2592-E7A0-D242-914D-AC21860A0EF5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li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1112" y="-224048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D01592-63B7-9F4A-B9EB-C7DC3E74AE8A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5425" y="-148841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4B6C08-1212-BE4C-9420-C30B7DE33FE5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bow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bowed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6800" y="-179571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5FB87E-D52B-6E42-B4D1-B98C6186CF4A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lov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loved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1163" y="-14467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5B42E2-24E3-F845-A256-6C5D94657625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5316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way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400115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74504" y="514748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NEW_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1500" y="-1758468"/>
            <a:ext cx="812800" cy="812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964D91-8BF2-FB49-8B9C-17943412F043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835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2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bout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1075" y="-191153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1C161B-FE41-5848-8AEF-E7338BF78DBB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081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cr</a:t>
            </a:r>
            <a:r>
              <a:rPr lang="en-US" sz="8000" dirty="0" err="1">
                <a:latin typeface="Century Gothic" panose="020B0502020202020204" pitchFamily="34" charset="0"/>
              </a:rPr>
              <a:t>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secret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51150" y="-177666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A876DE-DFAD-1147-8A6B-ED8779568F93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36687-D206-4047-A1CA-781E9B493AFC}"/>
              </a:ext>
            </a:extLst>
          </p:cNvPr>
          <p:cNvSpPr/>
          <p:nvPr/>
        </p:nvSpPr>
        <p:spPr>
          <a:xfrm>
            <a:off x="8707" y="-4356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650CDF-0111-1B4B-A60C-05C8A4CE84EA}"/>
              </a:ext>
            </a:extLst>
          </p:cNvPr>
          <p:cNvSpPr/>
          <p:nvPr/>
        </p:nvSpPr>
        <p:spPr>
          <a:xfrm>
            <a:off x="0" y="5377852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18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dirty="0">
                <a:latin typeface="Century Gothic" panose="020B0502020202020204" pitchFamily="34" charset="0"/>
              </a:rPr>
              <a:t>  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Messiah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1150" y="-19165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FB9D98-16E0-EA4D-8742-0FB65F4221DB}"/>
              </a:ext>
            </a:extLst>
          </p:cNvPr>
          <p:cNvSpPr/>
          <p:nvPr/>
        </p:nvSpPr>
        <p:spPr>
          <a:xfrm>
            <a:off x="7815746" y="-1117823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hidden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5413" y="-172416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C25B07-E8CB-F849-BC10-75916143AA29}"/>
              </a:ext>
            </a:extLst>
          </p:cNvPr>
          <p:cNvSpPr/>
          <p:nvPr/>
        </p:nvSpPr>
        <p:spPr>
          <a:xfrm>
            <a:off x="7633398" y="-1021613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797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carpenter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2538" y="-19165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A89119-07F2-3041-AE4F-B126B8044CB6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35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697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sister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3988" y="-215751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9A22E1-63EF-384A-8731-352D40D2A935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371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Scri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ures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Scriptures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1535" y="-213056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09C241-1B70-1043-B9EC-378C3AC49076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15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wi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 err="1">
                <a:latin typeface="Century Gothic" panose="020B0502020202020204" pitchFamily="34" charset="0"/>
              </a:rPr>
              <a:t>om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wisdom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3397" y="-187808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5F08C3-2742-4E4B-8C8E-809888B4E946}"/>
              </a:ext>
            </a:extLst>
          </p:cNvPr>
          <p:cNvSpPr/>
          <p:nvPr/>
        </p:nvSpPr>
        <p:spPr>
          <a:xfrm>
            <a:off x="8114684" y="-916249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52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52341</TotalTime>
  <Words>261</Words>
  <Application>Microsoft Macintosh PowerPoint</Application>
  <PresentationFormat>On-screen Show (16:10)</PresentationFormat>
  <Paragraphs>114</Paragraphs>
  <Slides>37</Slides>
  <Notes>0</Notes>
  <HiddenSlides>0</HiddenSlides>
  <MMClips>48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Turtle Words</vt:lpstr>
      <vt:lpstr>PowerPoint Presentation</vt:lpstr>
      <vt:lpstr>Lion Words</vt:lpstr>
      <vt:lpstr>PowerPoint Presentation</vt:lpstr>
      <vt:lpstr>PowerPoint Presentation</vt:lpstr>
      <vt:lpstr>Anteater Words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463</cp:revision>
  <dcterms:created xsi:type="dcterms:W3CDTF">2017-01-10T01:35:56Z</dcterms:created>
  <dcterms:modified xsi:type="dcterms:W3CDTF">2018-03-14T01:41:36Z</dcterms:modified>
</cp:coreProperties>
</file>