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325" r:id="rId3"/>
    <p:sldId id="301" r:id="rId4"/>
    <p:sldId id="374" r:id="rId5"/>
    <p:sldId id="376" r:id="rId6"/>
    <p:sldId id="340" r:id="rId7"/>
    <p:sldId id="375" r:id="rId8"/>
    <p:sldId id="343" r:id="rId9"/>
    <p:sldId id="300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304"/>
    <a:srgbClr val="FB772D"/>
    <a:srgbClr val="FF33CC"/>
    <a:srgbClr val="FF9801"/>
    <a:srgbClr val="808080"/>
    <a:srgbClr val="4472C4"/>
    <a:srgbClr val="EF8919"/>
    <a:srgbClr val="FF00FF"/>
    <a:srgbClr val="F18F0D"/>
    <a:srgbClr val="FF9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23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78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478" y="524587"/>
            <a:ext cx="249309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256478" y="1886120"/>
            <a:ext cx="8622479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F5D83-030C-9E49-B9CD-F697C11F2E82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785052" y="2117304"/>
            <a:ext cx="3961383" cy="2418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Century Gothic" panose="020B0502020202020204" pitchFamily="34" charset="0"/>
              </a:rPr>
              <a:t>Vocabulary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dirty="0">
                <a:latin typeface="Century Gothic" panose="020B0502020202020204" pitchFamily="34" charset="0"/>
              </a:rPr>
              <a:t>Original Bible Story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C1AE9-529B-4A94-9B0D-23A9ABB918C3}"/>
              </a:ext>
            </a:extLst>
          </p:cNvPr>
          <p:cNvSpPr txBox="1"/>
          <p:nvPr/>
        </p:nvSpPr>
        <p:spPr>
          <a:xfrm>
            <a:off x="4395931" y="508997"/>
            <a:ext cx="425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32. Jesus Heals Ten Men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BD798B-08A3-4E53-82A9-DEE16EAE2DD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3763" r="2975" b="2344"/>
          <a:stretch/>
        </p:blipFill>
        <p:spPr bwMode="auto">
          <a:xfrm>
            <a:off x="646771" y="1937966"/>
            <a:ext cx="2944829" cy="3404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A650A-A834-403C-8D8C-6F451F8CE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9525" y="-1193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826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7" grpId="0" animBg="1"/>
      <p:bldP spid="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432912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As he was on his way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to Jerusalem,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19EDC1-403D-4591-839D-282E64468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087" y="-1195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2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784077" y="1432912"/>
            <a:ext cx="7829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He was passing along the borders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784077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of Samaria and Galilee.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E184AF-B500-49EB-9F35-EAC124AE2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6365" y="-1185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06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402401" y="1460916"/>
            <a:ext cx="4293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As he entered into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5018424" y="1479281"/>
            <a:ext cx="3958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 certain village,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3728D2-3656-4967-8E73-64A55B061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1094" y="-1190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455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664807" y="1432912"/>
            <a:ext cx="8028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ten men who were </a:t>
            </a:r>
            <a:r>
              <a:rPr lang="en-US" sz="3600" u="sng" dirty="0">
                <a:latin typeface="Century Gothic" panose="020B0502020202020204" pitchFamily="34" charset="0"/>
              </a:rPr>
              <a:t>lepers</a:t>
            </a:r>
            <a:r>
              <a:rPr lang="en-US" sz="3600" dirty="0">
                <a:latin typeface="Century Gothic" panose="020B0502020202020204" pitchFamily="34" charset="0"/>
              </a:rPr>
              <a:t> met him,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664807" y="2540623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who stood at a distance.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2BFAE5-7CDF-4C83-8F05-8D81B0905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3113" y="-1185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99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336675" y="1365357"/>
            <a:ext cx="758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They lifted up their voices, saying,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336675" y="2560516"/>
            <a:ext cx="3526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“Jesus, Master,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933C20-3E09-4BAC-9A2D-00F61F27D956}"/>
              </a:ext>
            </a:extLst>
          </p:cNvPr>
          <p:cNvSpPr/>
          <p:nvPr/>
        </p:nvSpPr>
        <p:spPr>
          <a:xfrm>
            <a:off x="4224271" y="2560516"/>
            <a:ext cx="4597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have </a:t>
            </a:r>
            <a:r>
              <a:rPr lang="en-US" sz="3600" u="sng" dirty="0">
                <a:latin typeface="Century Gothic" panose="020B0502020202020204" pitchFamily="34" charset="0"/>
              </a:rPr>
              <a:t>mercy</a:t>
            </a:r>
            <a:r>
              <a:rPr lang="en-US" sz="3600" dirty="0">
                <a:latin typeface="Century Gothic" panose="020B0502020202020204" pitchFamily="34" charset="0"/>
              </a:rPr>
              <a:t> on us!”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B19D41-EA5D-4756-9694-622EDABE9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578" y="-1194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656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265750" y="1407155"/>
            <a:ext cx="4615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When he saw them,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5121085" y="1427176"/>
            <a:ext cx="3894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he said to them,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B73610-599B-4302-ADB4-E21E9613F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3356" y="-1185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638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432912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“Go and show yourselves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to the </a:t>
            </a:r>
            <a:r>
              <a:rPr lang="en-US" sz="3600" u="sng" dirty="0">
                <a:latin typeface="Century Gothic" panose="020B0502020202020204" pitchFamily="34" charset="0"/>
              </a:rPr>
              <a:t>priests</a:t>
            </a:r>
            <a:r>
              <a:rPr lang="en-US" sz="3600" dirty="0">
                <a:latin typeface="Century Gothic" panose="020B0502020202020204" pitchFamily="34" charset="0"/>
              </a:rPr>
              <a:t>.”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1B01C7-9B08-4420-98D9-6648E4D5E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1" y="-1186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465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386367" y="1574580"/>
            <a:ext cx="3503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As they went,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3950413" y="1574580"/>
            <a:ext cx="4807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they were </a:t>
            </a:r>
            <a:r>
              <a:rPr lang="en-US" sz="3600" u="sng" dirty="0">
                <a:latin typeface="Century Gothic" panose="020B0502020202020204" pitchFamily="34" charset="0"/>
              </a:rPr>
              <a:t>cleansed</a:t>
            </a:r>
            <a:r>
              <a:rPr lang="en-US" sz="36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C0B779-6F98-4682-B2FB-FE7464651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4398" y="-118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0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432912"/>
            <a:ext cx="3165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One of them,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that he was healed,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933C20-3E09-4BAC-9A2D-00F61F27D956}"/>
              </a:ext>
            </a:extLst>
          </p:cNvPr>
          <p:cNvSpPr/>
          <p:nvPr/>
        </p:nvSpPr>
        <p:spPr>
          <a:xfrm>
            <a:off x="903345" y="3648335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turned back,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B8BAE2-D438-43CE-BABB-F0957852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1077" y="-1186877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BD45BD-7990-4490-AE1F-8C177AE001D5}"/>
              </a:ext>
            </a:extLst>
          </p:cNvPr>
          <p:cNvSpPr/>
          <p:nvPr/>
        </p:nvSpPr>
        <p:spPr>
          <a:xfrm>
            <a:off x="4068417" y="1435190"/>
            <a:ext cx="3148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when he saw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30110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  <p:bldP spid="8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834660" y="1525677"/>
            <a:ext cx="747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>
                <a:latin typeface="Century Gothic" panose="020B0502020202020204" pitchFamily="34" charset="0"/>
              </a:rPr>
              <a:t>glorifying</a:t>
            </a:r>
            <a:r>
              <a:rPr lang="en-US" sz="3600" dirty="0">
                <a:latin typeface="Century Gothic" panose="020B0502020202020204" pitchFamily="34" charset="0"/>
              </a:rPr>
              <a:t> God with a loud voice.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467F87-C12C-4F4A-A064-7381942DC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580" y="-1186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185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789293"/>
            <a:ext cx="9144000" cy="11132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Vocabulary</a:t>
            </a:r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b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endParaRPr lang="en-US" sz="88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A358F-C1A1-405C-ABC4-E4F56DAED0A0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DBF2A0-3EC1-744B-98DE-E6E47F4F2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387" y="-1377836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0D87D-907E-8D4C-B299-8A4F0617A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4" y="1432912"/>
            <a:ext cx="7631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He fell on his face at Jesus’ feet,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giving him thanks;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463EFA-38FE-44C3-A559-7E0FDE499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1078" y="-1201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243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830478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and he was a Samaritan.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2D35EA-9B04-4C9E-8182-608C2172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3113" y="-118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382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432912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Jesus answered,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“Weren’t the ten </a:t>
            </a:r>
            <a:r>
              <a:rPr lang="en-US" sz="3600" u="sng" dirty="0">
                <a:latin typeface="Century Gothic" panose="020B0502020202020204" pitchFamily="34" charset="0"/>
              </a:rPr>
              <a:t>cleansed</a:t>
            </a:r>
            <a:r>
              <a:rPr lang="en-US" sz="3600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0B5029-E4F3-4898-B03C-B029462DD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104" y="-1195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080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896469" y="1817225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But where are the nine?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517DAE-D706-4043-8F63-96FFF119F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584" y="-1204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92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432912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Were there none found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who returned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DEA83F-3CB6-41C5-9606-AA9CBC65F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060" y="-1186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576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432912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to give glory to God,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except this </a:t>
            </a:r>
            <a:r>
              <a:rPr lang="en-US" sz="3600" u="sng" dirty="0">
                <a:latin typeface="Century Gothic" panose="020B0502020202020204" pitchFamily="34" charset="0"/>
              </a:rPr>
              <a:t>foreigner</a:t>
            </a:r>
            <a:r>
              <a:rPr lang="en-US" sz="3600" dirty="0">
                <a:latin typeface="Century Gothic" panose="020B0502020202020204" pitchFamily="34" charset="0"/>
              </a:rPr>
              <a:t>?”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0FD14F-AED8-4323-A8E4-CA9BC82D9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059" y="-1185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91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903345" y="1432912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Then he said to him,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92151-4103-4326-8E8E-97E7BE89F732}"/>
              </a:ext>
            </a:extLst>
          </p:cNvPr>
          <p:cNvSpPr/>
          <p:nvPr/>
        </p:nvSpPr>
        <p:spPr>
          <a:xfrm>
            <a:off x="903345" y="2560517"/>
            <a:ext cx="716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“Get up, and go your way.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FF49AC-70AA-4F0D-BEC7-91A092851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1564" y="-1181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07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BA37D-B99E-E14F-9B11-7801B3E69E90}"/>
              </a:ext>
            </a:extLst>
          </p:cNvPr>
          <p:cNvSpPr/>
          <p:nvPr/>
        </p:nvSpPr>
        <p:spPr>
          <a:xfrm>
            <a:off x="7749375" y="-766846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AC30-2963-4119-8D07-2A0AF116AF61}"/>
              </a:ext>
            </a:extLst>
          </p:cNvPr>
          <p:cNvSpPr/>
          <p:nvPr/>
        </p:nvSpPr>
        <p:spPr>
          <a:xfrm>
            <a:off x="896469" y="1817225"/>
            <a:ext cx="7167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Your faith has healed you.”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D303F5-E8BE-40FE-A616-348F4F608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8553" y="-1193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886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70267"/>
            <a:ext cx="9144000" cy="13386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400" dirty="0">
                <a:latin typeface="Century Gothic" panose="020B0502020202020204" pitchFamily="34" charset="0"/>
              </a:rPr>
              <a:t>leper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3031981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person with a </a:t>
            </a:r>
          </a:p>
          <a:p>
            <a:pPr algn="ctr"/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terrible skin disease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B9565-2F21-8B44-AD59-6B7D3B3AF7D7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626F8-15D8-47D0-80C2-0B35259E3FB9}"/>
              </a:ext>
            </a:extLst>
          </p:cNvPr>
          <p:cNvSpPr/>
          <p:nvPr/>
        </p:nvSpPr>
        <p:spPr>
          <a:xfrm>
            <a:off x="0" y="208805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>
                <a:latin typeface="Century Gothic" panose="020B0502020202020204" pitchFamily="34" charset="0"/>
              </a:rPr>
              <a:t>L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4400" dirty="0">
                <a:latin typeface="Century Gothic" panose="020B0502020202020204" pitchFamily="34" charset="0"/>
              </a:rPr>
              <a:t>P - </a:t>
            </a:r>
            <a:r>
              <a:rPr lang="en-US" sz="44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er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0BC1D4-BFB0-41F0-9A0E-8108A0869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059" y="-1186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27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0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70267"/>
            <a:ext cx="9144000" cy="13386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400" dirty="0">
                <a:latin typeface="Century Gothic" panose="020B0502020202020204" pitchFamily="34" charset="0"/>
              </a:rPr>
              <a:t>mercy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348" y="3031981"/>
            <a:ext cx="5553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kindness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B9565-2F21-8B44-AD59-6B7D3B3AF7D7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626F8-15D8-47D0-80C2-0B35259E3FB9}"/>
              </a:ext>
            </a:extLst>
          </p:cNvPr>
          <p:cNvSpPr/>
          <p:nvPr/>
        </p:nvSpPr>
        <p:spPr>
          <a:xfrm>
            <a:off x="0" y="2088059"/>
            <a:ext cx="9171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sz="4400" b="1" dirty="0">
                <a:solidFill>
                  <a:srgbClr val="FF980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>
                <a:solidFill>
                  <a:srgbClr val="FF33CC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12503D-84BF-48FE-AB78-71BC456CC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322" y="-1188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42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56667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70267"/>
            <a:ext cx="9144000" cy="13386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priest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9162" y="3118937"/>
            <a:ext cx="5285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leader in the Jewish faith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B9565-2F21-8B44-AD59-6B7D3B3AF7D7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626F8-15D8-47D0-80C2-0B35259E3FB9}"/>
              </a:ext>
            </a:extLst>
          </p:cNvPr>
          <p:cNvSpPr/>
          <p:nvPr/>
        </p:nvSpPr>
        <p:spPr>
          <a:xfrm>
            <a:off x="0" y="20685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(pr</a:t>
            </a:r>
            <a:r>
              <a:rPr lang="en-US" sz="4400" b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st)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091290-F24A-4FB3-99AF-92D3D34AB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9162" y="-120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54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65499" y="852403"/>
            <a:ext cx="3612995" cy="13386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cleansed</a:t>
            </a:r>
            <a:endParaRPr lang="en-US" sz="166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5451" y="2938520"/>
            <a:ext cx="6373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clean and healed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B9565-2F21-8B44-AD59-6B7D3B3AF7D7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9A200-CFB6-41DE-B32A-DD8A1062431E}"/>
              </a:ext>
            </a:extLst>
          </p:cNvPr>
          <p:cNvSpPr/>
          <p:nvPr/>
        </p:nvSpPr>
        <p:spPr>
          <a:xfrm>
            <a:off x="-1" y="2055794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</a:rPr>
              <a:t>(</a:t>
            </a:r>
            <a:r>
              <a:rPr lang="en-US" sz="4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cl</a:t>
            </a:r>
            <a:r>
              <a:rPr lang="en-US" sz="4400" b="1" dirty="0">
                <a:solidFill>
                  <a:srgbClr val="4472C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ea</a:t>
            </a:r>
            <a:r>
              <a:rPr lang="en-US" sz="4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ns</a:t>
            </a:r>
            <a:r>
              <a:rPr 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4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4400" dirty="0">
                <a:latin typeface="Century Gothic" panose="020B0502020202020204" pitchFamily="34" charset="0"/>
              </a:rPr>
              <a:t>)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E7B654-F0E7-4E39-BC20-CEF605211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9374" y="-1193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79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70267"/>
            <a:ext cx="9144000" cy="13386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foreigner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0749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 person from another country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B9565-2F21-8B44-AD59-6B7D3B3AF7D7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626F8-15D8-47D0-80C2-0B35259E3FB9}"/>
              </a:ext>
            </a:extLst>
          </p:cNvPr>
          <p:cNvSpPr/>
          <p:nvPr/>
        </p:nvSpPr>
        <p:spPr>
          <a:xfrm>
            <a:off x="0" y="203806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</a:t>
            </a:r>
            <a:r>
              <a:rPr lang="en-US" sz="4400" b="1" dirty="0">
                <a:solidFill>
                  <a:schemeClr val="accent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4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</a:t>
            </a:r>
            <a:r>
              <a:rPr lang="en-US" sz="44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srgbClr val="FB772D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6A0715-F448-42FE-A50F-978289508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148" y="-119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360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238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776138"/>
            <a:ext cx="9144000" cy="13386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glorify</a:t>
            </a:r>
            <a:endParaRPr lang="en-US" sz="166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57966"/>
            <a:ext cx="917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praise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B9565-2F21-8B44-AD59-6B7D3B3AF7D7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4549A-D365-4D0D-9466-4D88C3EA4DBE}"/>
              </a:ext>
            </a:extLst>
          </p:cNvPr>
          <p:cNvSpPr/>
          <p:nvPr/>
        </p:nvSpPr>
        <p:spPr>
          <a:xfrm>
            <a:off x="0" y="194002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</a:t>
            </a:r>
            <a:r>
              <a:rPr lang="en-US" sz="4400" b="1" dirty="0" err="1">
                <a:solidFill>
                  <a:srgbClr val="FCA30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F</a:t>
            </a:r>
            <a:r>
              <a:rPr lang="en-US" sz="4400" b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DF249E-762D-48D1-AFC5-D7F744E94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817" y="-119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572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41667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0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0" y="4015919"/>
            <a:ext cx="9144000" cy="847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World English Bible (WEB)</a:t>
            </a:r>
            <a:endParaRPr lang="en-US" sz="48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8C9A09-4BDB-4B8C-9303-AAA9E2F7727F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56788E-0453-493E-81C2-C37E4C93F8C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DE84D-FA9F-6C4F-ADD2-63025C436429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AC98A-559F-3E4E-9644-DE2E7C0D75B4}"/>
              </a:ext>
            </a:extLst>
          </p:cNvPr>
          <p:cNvSpPr/>
          <p:nvPr/>
        </p:nvSpPr>
        <p:spPr>
          <a:xfrm>
            <a:off x="1025010" y="679362"/>
            <a:ext cx="7093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Jesus Heals</a:t>
            </a:r>
          </a:p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Ten Men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676B7-CAE9-8C42-A0EE-E75A6E9FDCF7}"/>
              </a:ext>
            </a:extLst>
          </p:cNvPr>
          <p:cNvSpPr/>
          <p:nvPr/>
        </p:nvSpPr>
        <p:spPr>
          <a:xfrm>
            <a:off x="3314316" y="2857500"/>
            <a:ext cx="2491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Luke 17:11-19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505F50-FF0D-4BB8-B3DA-27C5091CE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6440" y="-1745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84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10" grpId="0" animBg="1"/>
      <p:bldP spid="11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89410</TotalTime>
  <Words>266</Words>
  <Application>Microsoft Office PowerPoint</Application>
  <PresentationFormat>On-screen Show (16:10)</PresentationFormat>
  <Paragraphs>63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Office Theme</vt:lpstr>
      <vt:lpstr>PowerPoint Presentation</vt:lpstr>
      <vt:lpstr>Vocabulary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671</cp:revision>
  <dcterms:created xsi:type="dcterms:W3CDTF">2017-01-10T01:35:56Z</dcterms:created>
  <dcterms:modified xsi:type="dcterms:W3CDTF">2019-03-21T13:22:23Z</dcterms:modified>
</cp:coreProperties>
</file>