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7" r:id="rId2"/>
    <p:sldId id="333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6" r:id="rId11"/>
    <p:sldId id="332" r:id="rId12"/>
    <p:sldId id="329" r:id="rId13"/>
    <p:sldId id="325" r:id="rId14"/>
    <p:sldId id="330" r:id="rId15"/>
    <p:sldId id="326" r:id="rId16"/>
    <p:sldId id="331" r:id="rId17"/>
    <p:sldId id="327" r:id="rId18"/>
    <p:sldId id="328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86" autoAdjust="0"/>
    <p:restoredTop sz="94280" autoAdjust="0"/>
  </p:normalViewPr>
  <p:slideViewPr>
    <p:cSldViewPr snapToGrid="0">
      <p:cViewPr>
        <p:scale>
          <a:sx n="68" d="100"/>
          <a:sy n="68" d="100"/>
        </p:scale>
        <p:origin x="256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259F-6BEC-2945-8E09-32C3159D2DF9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C2E31-6CD5-1442-B867-5286A994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75156" y="603716"/>
            <a:ext cx="89936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50" b="1" dirty="0">
                <a:latin typeface="Century Gothic" panose="020B0502020202020204" pitchFamily="34" charset="0"/>
              </a:rPr>
              <a:t>8. John the Baptist Points to Jesus</a:t>
            </a:r>
            <a:endParaRPr lang="en-US" sz="435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/Users/carolhale/Documents/01_SyllableBible/IVANSdrawings/ImagesForReadWithMeBible/JohnTheBaptis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r="7975" b="5004"/>
          <a:stretch/>
        </p:blipFill>
        <p:spPr bwMode="auto">
          <a:xfrm>
            <a:off x="1299386" y="2012650"/>
            <a:ext cx="2725592" cy="3384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9382" y="-2575730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5EC789-B4EB-D841-B424-6085D404A63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953" y="994944"/>
            <a:ext cx="7999957" cy="2110205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 beginning of the Good News of Jesus Christ, the Son of God.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 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aseline="30000" dirty="0">
              <a:solidFill>
                <a:srgbClr val="000000"/>
              </a:solidFill>
              <a:latin typeface="Century Gothic" charset="0"/>
              <a:ea typeface="Times New Roman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1303" y="-174207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1983C3-B345-F242-8CD4-35B21B812D6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953" y="994944"/>
            <a:ext cx="7999957" cy="2213769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As it is written in the </a:t>
            </a:r>
            <a:r>
              <a:rPr lang="en-US" sz="4000" u="sng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prophets</a:t>
            </a: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“Behold, I send my messenger before your face, who will prepare your way before you: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15415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CAB60-FA17-134C-9F8F-060FD1503B3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81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144043" y="1054230"/>
            <a:ext cx="7999957" cy="2870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 voice of one crying in the wilderness,</a:t>
            </a:r>
            <a:endParaRPr lang="en-US" sz="4000" dirty="0">
              <a:latin typeface="Times New Roman" charset="0"/>
              <a:ea typeface="Times New Roman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‘Make ready the way of the Lord!</a:t>
            </a:r>
            <a:endParaRPr lang="en-US" sz="4000" dirty="0">
              <a:latin typeface="Times New Roman" charset="0"/>
              <a:ea typeface="Times New Roman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Make his paths straight!’ ”</a:t>
            </a:r>
            <a:endParaRPr lang="en-US" sz="40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18544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52EE8-AF11-9A42-9762-5A2FF36F76E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2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236" y="1195955"/>
            <a:ext cx="7999957" cy="2745897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John came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baptizing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in the wilderness and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preaching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the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baptism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of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repentance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for the forgiveness of sins.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 </a:t>
            </a: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7454" y="-2481870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807" y="-1180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1309" y="6118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AD79B-9C0D-E246-BA68-E5AD51EAD36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73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1050" y="1391164"/>
            <a:ext cx="7951794" cy="1086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All the country of Judea and all those of Jerusalem went out to him.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spc="300" dirty="0"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36222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D9DB77-BA53-FE4B-9A5C-C55E717BAC8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91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393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021" y="1001285"/>
            <a:ext cx="7999957" cy="207146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They were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baptized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by him in the Jordan river,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confessing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their sins. </a:t>
            </a: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  <a:r>
              <a:rPr lang="en-US" sz="3200" dirty="0"/>
              <a:t> 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  </a:t>
            </a: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464936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B9E54C-1ED0-9C4A-80C0-0124E569C764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34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90554" y="1646434"/>
            <a:ext cx="7999957" cy="20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John was clothed with camel’s hair and a leather belt around his waist.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spc="300" dirty="0"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5390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A295D5-C0E2-964A-A635-18A2FDF0D78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82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020" y="812220"/>
            <a:ext cx="7999957" cy="141663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ate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locusts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and wild honey</a:t>
            </a:r>
            <a:r>
              <a:rPr lang="en-US" sz="40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 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   </a:t>
            </a:r>
            <a:r>
              <a:rPr lang="en-US" sz="3200" dirty="0"/>
              <a:t> 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  </a:t>
            </a:r>
            <a:endParaRPr lang="en-US" sz="3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61110" y="2593008"/>
            <a:ext cx="7999957" cy="20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He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preached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saying, “After me comes he who is mightier than I, the thong of whose sandals I am not worthy to stoop down and loosen</a:t>
            </a:r>
            <a:r>
              <a:rPr lang="en-US" sz="32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</a:t>
            </a:r>
            <a:r>
              <a:rPr lang="en-US" sz="320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229" y="-2085504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973B07-8D0F-284E-A73B-CF1D49341E3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3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04620" y="1602831"/>
            <a:ext cx="7999957" cy="20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I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baptized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you in water, but he will </a:t>
            </a:r>
            <a:r>
              <a:rPr lang="en-US" sz="4000" u="sng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baptize</a:t>
            </a:r>
            <a:r>
              <a:rPr lang="en-US" sz="4000" spc="300" baseline="300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you in the Holy Spirit.”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spc="3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798" y="-252099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39CA12-22D3-B941-9964-532A34DD85C6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32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prophet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440" y="2512571"/>
            <a:ext cx="245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PH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12439" y="2482399"/>
            <a:ext cx="11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43275" y="3688344"/>
            <a:ext cx="769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person  who speaks for God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8593" y="-30353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FC7846-4CC0-0946-BA59-09A8394CE1A4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69903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preach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077" y="3458840"/>
            <a:ext cx="585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teach about </a:t>
            </a:r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</a:rPr>
              <a:t>God 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through speaking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286560" y="2475900"/>
            <a:ext cx="285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ch):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6560" y="-1963115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8CFDA1-4519-E94D-B7F1-93C61776939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13643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confess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668" y="2216662"/>
            <a:ext cx="17916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 -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123536" y="3555284"/>
            <a:ext cx="515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tell the truth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what you did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0517" y="2216662"/>
            <a:ext cx="15408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SS)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3690" y="-184364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95146A-5491-6E49-89C3-86BC2F0C5D5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1671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baptize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3310590"/>
            <a:ext cx="804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show the world you follow Jesus using a water custom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0430" y="2288588"/>
            <a:ext cx="152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>
                <a:latin typeface="Century Gothic" panose="020B0502020202020204" pitchFamily="34" charset="0"/>
                <a:ea typeface="Times New Roman" panose="02020603050405020304" pitchFamily="18" charset="0"/>
              </a:rPr>
              <a:t>P-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2278862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z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79682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465556-6A06-1C49-BBD3-58A3061BC19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1739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entury Gothic" panose="020B0502020202020204" pitchFamily="34" charset="0"/>
              </a:rPr>
              <a:t>repent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7014" y="2287514"/>
            <a:ext cx="1683474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NT):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052" y="3626136"/>
            <a:ext cx="575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sorry for your sins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214805" y="2493208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5522" y="-194038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07F1A2-074D-C046-AD4C-17BD49DF678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09987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locust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3315287" y="2604658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(L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4572000" y="2572119"/>
            <a:ext cx="1527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789662" y="3770688"/>
            <a:ext cx="376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</a:rPr>
              <a:t>a grasshopper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5967" y="-217485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1B5F22-F46C-D242-B9FD-39C8B0965C2F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1:1-8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605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John the </a:t>
            </a:r>
            <a:r>
              <a:rPr lang="en-US" sz="4800" b="1">
                <a:latin typeface="Century Gothic" panose="020B0502020202020204" pitchFamily="34" charset="0"/>
              </a:rPr>
              <a:t>Baptist </a:t>
            </a: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Points to Jesus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2720" y="-203777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C5913E-B3EF-1E4F-AAA6-5FC9E2F9043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80077</TotalTime>
  <Words>266</Words>
  <Application>Microsoft Macintosh PowerPoint</Application>
  <PresentationFormat>On-screen Show (16:10)</PresentationFormat>
  <Paragraphs>48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373</cp:revision>
  <dcterms:created xsi:type="dcterms:W3CDTF">2017-01-10T01:35:56Z</dcterms:created>
  <dcterms:modified xsi:type="dcterms:W3CDTF">2018-03-16T18:54:17Z</dcterms:modified>
</cp:coreProperties>
</file>