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57" r:id="rId2"/>
    <p:sldId id="407" r:id="rId3"/>
    <p:sldId id="408" r:id="rId4"/>
    <p:sldId id="296" r:id="rId5"/>
    <p:sldId id="385" r:id="rId6"/>
    <p:sldId id="395" r:id="rId7"/>
    <p:sldId id="396" r:id="rId8"/>
    <p:sldId id="397" r:id="rId9"/>
    <p:sldId id="398" r:id="rId10"/>
    <p:sldId id="399" r:id="rId11"/>
    <p:sldId id="409" r:id="rId12"/>
    <p:sldId id="330" r:id="rId13"/>
    <p:sldId id="331" r:id="rId14"/>
    <p:sldId id="359" r:id="rId15"/>
    <p:sldId id="372" r:id="rId16"/>
    <p:sldId id="373" r:id="rId17"/>
    <p:sldId id="374" r:id="rId18"/>
    <p:sldId id="400" r:id="rId19"/>
    <p:sldId id="410" r:id="rId20"/>
    <p:sldId id="377" r:id="rId21"/>
    <p:sldId id="378" r:id="rId22"/>
    <p:sldId id="401" r:id="rId23"/>
    <p:sldId id="411" r:id="rId24"/>
    <p:sldId id="381" r:id="rId25"/>
    <p:sldId id="402" r:id="rId26"/>
    <p:sldId id="412" r:id="rId27"/>
    <p:sldId id="417" r:id="rId28"/>
    <p:sldId id="418" r:id="rId29"/>
    <p:sldId id="419" r:id="rId30"/>
    <p:sldId id="420" r:id="rId31"/>
    <p:sldId id="340" r:id="rId32"/>
    <p:sldId id="383" r:id="rId33"/>
    <p:sldId id="421" r:id="rId34"/>
    <p:sldId id="413" r:id="rId35"/>
    <p:sldId id="364" r:id="rId36"/>
    <p:sldId id="403" r:id="rId37"/>
    <p:sldId id="404" r:id="rId38"/>
    <p:sldId id="405" r:id="rId39"/>
    <p:sldId id="347" r:id="rId40"/>
    <p:sldId id="349" r:id="rId41"/>
    <p:sldId id="363" r:id="rId42"/>
    <p:sldId id="365" r:id="rId43"/>
    <p:sldId id="406" r:id="rId44"/>
    <p:sldId id="366" r:id="rId45"/>
    <p:sldId id="389" r:id="rId4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B2"/>
    <a:srgbClr val="ED7D31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683" autoAdjust="0"/>
    <p:restoredTop sz="94280" autoAdjust="0"/>
  </p:normalViewPr>
  <p:slideViewPr>
    <p:cSldViewPr snapToGrid="0">
      <p:cViewPr varScale="1">
        <p:scale>
          <a:sx n="55" d="100"/>
          <a:sy n="55" d="100"/>
        </p:scale>
        <p:origin x="184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m4a"/><Relationship Id="rId7" Type="http://schemas.openxmlformats.org/officeDocument/2006/relationships/image" Target="../media/image6.wmf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2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9.m4a"/><Relationship Id="rId7" Type="http://schemas.openxmlformats.org/officeDocument/2006/relationships/image" Target="../media/image2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9.m4a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31.m4a"/><Relationship Id="rId7" Type="http://schemas.openxmlformats.org/officeDocument/2006/relationships/image" Target="../media/image2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1.m4a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39.m4a"/><Relationship Id="rId7" Type="http://schemas.openxmlformats.org/officeDocument/2006/relationships/image" Target="../media/image2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9.m4a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1.m4a"/><Relationship Id="rId7" Type="http://schemas.microsoft.com/office/2007/relationships/hdphoto" Target="../media/hdphoto1.wdp"/><Relationship Id="rId2" Type="http://schemas.microsoft.com/office/2007/relationships/media" Target="../media/media40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349722" y="657839"/>
            <a:ext cx="774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10. Jesus Calls Followers</a:t>
            </a:r>
          </a:p>
        </p:txBody>
      </p:sp>
      <p:pic>
        <p:nvPicPr>
          <p:cNvPr id="18" name="Picture 17" descr="/Users/carolhale/Desktop/01_SyllableBible/IVANSdrawings/ImagesForReadWithMeBible/300dpi_JPEGs/SENT_to_FBI/8-14_JesusAndHisFriends/10_Jesus calls his disciples.jpg">
            <a:extLst>
              <a:ext uri="{FF2B5EF4-FFF2-40B4-BE49-F238E27FC236}">
                <a16:creationId xmlns:a16="http://schemas.microsoft.com/office/drawing/2014/main" id="{5FE20BFD-4864-6C49-A54B-500378A83ED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"/>
          <a:stretch/>
        </p:blipFill>
        <p:spPr bwMode="auto">
          <a:xfrm>
            <a:off x="1289301" y="2041909"/>
            <a:ext cx="2951806" cy="3274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187209-5386-DC48-AF40-D8097BE56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6381" y="-1109642"/>
            <a:ext cx="812800" cy="812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B9EB96-6E88-974E-B54C-3DE9CD6264E6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until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15C980-81D0-2F4B-9122-6DF8147F0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128" y="-17511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56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4FE0FC-8D01-A541-B79D-DDDC4FCA80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0428" y="-20594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Simon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8D5517-AFF1-7C49-B6A5-0A78FC6D6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3228" y="-1911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DE390C-401F-C042-8DBE-13061178F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4243" y="-18229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i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Levi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B9C149-1F4F-BD41-AE19-A4CF81D05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9172" y="-17710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Ju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as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Judas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87595C-01CD-9F44-9075-4CD5F5611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7286" y="-151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32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evil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373369-7C2A-3C44-BE4E-8DD37B348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4343" y="-17089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94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urn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EA770E-8E50-D94B-9070-6E0D06CED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7771" y="-23821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31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518768" y="-1137824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il</a:t>
            </a:r>
            <a:r>
              <a:rPr lang="en-US" sz="8000" dirty="0">
                <a:latin typeface="Century Gothic" panose="020B0502020202020204" pitchFamily="34" charset="0"/>
              </a:rPr>
              <a:t>  lee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Gallilee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D25CB3-A848-014C-8D99-4137FACB8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8015" y="-151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Phi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ip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Philip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F0A17B-6A8B-7F4C-8F2B-E59AB499A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6271" y="-19330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  as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Thomas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71D185-76A7-6242-9C31-626D3161D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7528" y="-23658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033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B867C2-9584-FC4F-9194-7460A0E32C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18643" y="-17288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997C94-0A66-8040-9C24-60D54CB93B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1442" y="-2075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9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>
                <a:latin typeface="Century Gothic" panose="020B0502020202020204" pitchFamily="34" charset="0"/>
              </a:rPr>
              <a:t>ew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Andrew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FE9814-D59F-A64B-AACB-D1774FEFB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4200" y="-17710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503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Thadd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u</a:t>
            </a:r>
            <a:r>
              <a:rPr lang="en-US" sz="8000" dirty="0">
                <a:latin typeface="Century Gothic" panose="020B0502020202020204" pitchFamily="34" charset="0"/>
              </a:rPr>
              <a:t>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Thaddeus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CBC646-D1AB-BA4F-B3DC-C00021985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6514" y="-1916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23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side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793716-8B05-994F-8DE0-4FF454B8B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2314" y="-2262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fisher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man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fisherman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D250C8-DBAB-694D-8082-ED6550C6F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2314" y="-23959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29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spir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its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spirits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74504" y="514748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6245A8-454B-FA48-8B0A-818EC6793F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59199" y="-17992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173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CDC090-DB61-524E-A88A-E0A9BE2DF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2214" y="-1505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throw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throwing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8E649F-AA14-B049-BE0F-904FA56FB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0957" y="-1706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433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sit </a:t>
            </a:r>
            <a:r>
              <a:rPr lang="en-US" sz="8000" i="1" dirty="0">
                <a:latin typeface="Century Gothic" panose="020B0502020202020204" pitchFamily="34" charset="0"/>
              </a:rPr>
              <a:t>t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sitting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65D625-8E0B-D244-92D3-F3E2EB5AC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6900" y="-18898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1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2234F2-1753-CE4A-82A6-2DC519237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8785" y="-1911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6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683668-D724-714C-A6D7-B41970E7E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8300" y="-22295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40901A-5B97-D844-87C0-5E20700F8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4898" y="-1724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F68FD7-719B-8E48-A250-AA5C66B38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0428" y="-17655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08FA17-D634-354D-AD2B-8E359FCD4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2842" y="-18948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117AC2-C799-5C48-AFD2-8FAE61B94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128" y="-1487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collect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collected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21612E-8B43-9340-A205-DB510E804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7464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0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tax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taxes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981117-5E93-594D-B83D-05497804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5214" y="-17464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B71545-7E1B-E44B-9581-DA96FAF9F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2904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ect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collect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0AD041-3E72-024E-970C-1CFF6B7D7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1305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sitting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D7982D-E7A5-934C-9894-3EDCECB32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6515" y="-20490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237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age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4EC308-BFCA-0E4F-AEB4-B2CCC8973A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724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98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9FC694-99A5-744E-80AC-8A199C8AF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6900" y="-2157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41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 err="1">
                <a:latin typeface="Century Gothic" panose="020B0502020202020204" pitchFamily="34" charset="0"/>
              </a:rPr>
              <a:t>eus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Thaddeus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49159D-132A-D246-ABB0-0B4948F38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2843" y="-17710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56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52658</TotalTime>
  <Words>306</Words>
  <Application>Microsoft Macintosh PowerPoint</Application>
  <PresentationFormat>On-screen Show (16:10)</PresentationFormat>
  <Paragraphs>136</Paragraphs>
  <Slides>45</Slides>
  <Notes>0</Notes>
  <HiddenSlides>0</HiddenSlides>
  <MMClips>56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Hamster Words</vt:lpstr>
      <vt:lpstr>PowerPoint Presentation</vt:lpstr>
      <vt:lpstr>Lion Words</vt:lpstr>
      <vt:lpstr>PowerPoint Presentation</vt:lpstr>
      <vt:lpstr>Anteater Words</vt:lpstr>
      <vt:lpstr>PowerPoint Presentation</vt:lpstr>
      <vt:lpstr>PowerPoint Presentation</vt:lpstr>
      <vt:lpstr>Other Syllable Divisions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454</cp:revision>
  <dcterms:created xsi:type="dcterms:W3CDTF">2017-01-10T01:35:56Z</dcterms:created>
  <dcterms:modified xsi:type="dcterms:W3CDTF">2018-03-17T14:08:12Z</dcterms:modified>
</cp:coreProperties>
</file>