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323" r:id="rId2"/>
    <p:sldId id="258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295" r:id="rId24"/>
    <p:sldId id="296" r:id="rId25"/>
    <p:sldId id="297" r:id="rId26"/>
    <p:sldId id="434" r:id="rId27"/>
    <p:sldId id="279" r:id="rId28"/>
    <p:sldId id="301" r:id="rId29"/>
    <p:sldId id="362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18" r:id="rId40"/>
    <p:sldId id="419" r:id="rId41"/>
    <p:sldId id="420" r:id="rId42"/>
    <p:sldId id="421" r:id="rId43"/>
    <p:sldId id="422" r:id="rId44"/>
    <p:sldId id="423" r:id="rId45"/>
    <p:sldId id="426" r:id="rId46"/>
    <p:sldId id="425" r:id="rId47"/>
    <p:sldId id="433" r:id="rId48"/>
    <p:sldId id="427" r:id="rId49"/>
    <p:sldId id="428" r:id="rId50"/>
    <p:sldId id="429" r:id="rId5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C1414"/>
    <a:srgbClr val="ED7D31"/>
    <a:srgbClr val="C507F9"/>
    <a:srgbClr val="990000"/>
    <a:srgbClr val="1506D4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85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200" y="1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0380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2859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299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429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993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4518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73821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1314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8659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0864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518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6.mp3"/><Relationship Id="rId7" Type="http://schemas.openxmlformats.org/officeDocument/2006/relationships/slideLayout" Target="../slideLayouts/slideLayout2.xml"/><Relationship Id="rId2" Type="http://schemas.microsoft.com/office/2007/relationships/media" Target="../media/media25.mp3"/><Relationship Id="rId1" Type="http://schemas.openxmlformats.org/officeDocument/2006/relationships/audio" Target="NULL" TargetMode="External"/><Relationship Id="rId6" Type="http://schemas.openxmlformats.org/officeDocument/2006/relationships/audio" Target="../media/media27.m4a"/><Relationship Id="rId5" Type="http://schemas.microsoft.com/office/2007/relationships/media" Target="../media/media27.m4a"/><Relationship Id="rId4" Type="http://schemas.openxmlformats.org/officeDocument/2006/relationships/audio" Target="../media/media26.mp3"/><Relationship Id="rId9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6.mp3"/><Relationship Id="rId7" Type="http://schemas.openxmlformats.org/officeDocument/2006/relationships/slideLayout" Target="../slideLayouts/slideLayout2.xml"/><Relationship Id="rId2" Type="http://schemas.microsoft.com/office/2007/relationships/media" Target="../media/media25.mp3"/><Relationship Id="rId1" Type="http://schemas.openxmlformats.org/officeDocument/2006/relationships/audio" Target="NULL" TargetMode="External"/><Relationship Id="rId6" Type="http://schemas.openxmlformats.org/officeDocument/2006/relationships/audio" Target="../media/media28.m4a"/><Relationship Id="rId5" Type="http://schemas.microsoft.com/office/2007/relationships/media" Target="../media/media28.m4a"/><Relationship Id="rId4" Type="http://schemas.openxmlformats.org/officeDocument/2006/relationships/audio" Target="../media/media26.mp3"/><Relationship Id="rId9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93879" y="2630142"/>
            <a:ext cx="4084799" cy="2333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70827" y="179148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92611" y="1264649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34176" y="1852100"/>
            <a:ext cx="614432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4A26BD-0202-4D46-A2AF-0584AC985AAB}"/>
              </a:ext>
            </a:extLst>
          </p:cNvPr>
          <p:cNvSpPr txBox="1"/>
          <p:nvPr/>
        </p:nvSpPr>
        <p:spPr>
          <a:xfrm>
            <a:off x="150312" y="642377"/>
            <a:ext cx="8901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19. Jesus Walks on the Water</a:t>
            </a:r>
            <a:endParaRPr lang="en-US" sz="4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BE8FEA-DA2C-594A-A81B-12FC0C7967F9}"/>
              </a:ext>
            </a:extLst>
          </p:cNvPr>
          <p:cNvSpPr/>
          <p:nvPr/>
        </p:nvSpPr>
        <p:spPr>
          <a:xfrm>
            <a:off x="8182977" y="-1218086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JesusWalkingWater">
            <a:extLst>
              <a:ext uri="{FF2B5EF4-FFF2-40B4-BE49-F238E27FC236}">
                <a16:creationId xmlns:a16="http://schemas.microsoft.com/office/drawing/2014/main" id="{46D640FF-9D9F-6E4A-8E8E-E5B2361EA0B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"/>
          <a:stretch>
            <a:fillRect/>
          </a:stretch>
        </p:blipFill>
        <p:spPr bwMode="auto">
          <a:xfrm>
            <a:off x="1005767" y="1986455"/>
            <a:ext cx="3246504" cy="3396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633751-F067-724F-874B-CF9E725B08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0702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648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1370" y="1712128"/>
            <a:ext cx="7421260" cy="12739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"It is a ghost!" they cried in fear.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7E12A8-1647-EF4D-82AC-350144D671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8EF645-2E96-054F-B829-407AA9217E9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262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81825" y="1209095"/>
            <a:ext cx="6972410" cy="228000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"No. It is I," Jesus said. "Be brave. Do not be afraid."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DC42CB-1DF2-8949-A2BD-2CC876B612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BACAAF-918A-5741-98A7-59F2362F9E1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929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6518" y="1132426"/>
            <a:ext cx="8446527" cy="243334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"Lord, if it is really you, tell me to join you on the water," Peter said.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83C37A-909F-0743-A29D-E6F66CF09F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9513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DE530A3-C62C-3D48-B1CA-EA83C005526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404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2814" y="1443985"/>
            <a:ext cx="6791422" cy="22995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"Come," Jesus said.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E255A4-84F3-144E-8CC6-890F0DDC77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9DED2E-1E70-E545-85A8-286A503CA2E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46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0761" y="1293574"/>
            <a:ext cx="8113689" cy="21110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Peter got out of the boat and walked on top of the water to Jesus.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1F7372-37C9-734D-AAAF-8F2A4708B2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EE5576-20FF-1D40-A182-B9355A328BF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10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2918" y="1488590"/>
            <a:ext cx="7881187" cy="191074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But, he saw the waves and felt the wind.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E856E2-1707-8341-8569-B11B41CAE0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C0237B-2413-2841-9ED6-BD10B1625A5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245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3678" y="1248937"/>
            <a:ext cx="7794703" cy="25798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He got afraid and started to sink.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19A8D2-D31B-F045-B32E-1E8820C43B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3B8EDD-B0EF-6644-9A88-FEF3D517516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087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5153" y="1247868"/>
            <a:ext cx="7609345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"Lord, save me!" Peter cried.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A1C8A0-A71F-BE48-B6AF-A73B9AD68B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5776D1-C8A5-FF41-A0A4-8DD97AD8A32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13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49251" y="1247868"/>
            <a:ext cx="6436045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Jesus reached out his hand and helped him.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9955DC-9410-B74D-80CB-4C9FF63342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7AE350-DEBD-AE43-B9E0-C0E356F1D8F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192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25618" y="1625314"/>
            <a:ext cx="6971618" cy="32160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wind died down.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FE22E2-8697-E041-8AE5-CA639E8A84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15FB0B7-AB29-794B-A844-CE7196C33062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9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0814" y="1358535"/>
            <a:ext cx="7507825" cy="31688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Jesus went up into the hills to pray.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275191" y="-1029714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69B7A1-EE6D-B741-B850-3465819270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736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59099" y="1425611"/>
            <a:ext cx="6645498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boat arrived at the shore, just like that.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EA0D4F-0F79-7643-B38A-3308FD4473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AAB5AC-550A-1D44-BCB9-B63AC6F37E6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162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7279" y="1782450"/>
            <a:ext cx="7753081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disciples were amazed.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6253B4-0A56-6D49-AF57-9DB781131B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7582C1-BB4C-6241-820E-D1F49D76ECF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972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69494" y="1782450"/>
            <a:ext cx="6592477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They said, "Truly, you are the Son of God."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7FC0E5-84D6-714C-BE43-F4A731814C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69B1DD-74AB-C840-B5CD-3865D563B4A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257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71018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1679" y="2138734"/>
            <a:ext cx="8260642" cy="1990192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did Jesus do that made the disciples afraid?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A38BE7-AB95-394A-8554-4186F763F9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40649" y="-2934317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75F061-F1F6-784E-B7D1-26518561515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56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95005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9810" y="2359521"/>
            <a:ext cx="7764379" cy="1907781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When did Peter start to sink?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BE0115-16FD-A246-9D5F-87DEEFA77A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6136" y="-3411103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8635F4-B0E5-1049-B341-429BD4FC532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415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03697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6262" y="2270230"/>
            <a:ext cx="7038749" cy="1944436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was Peter's prayer?</a:t>
            </a:r>
          </a:p>
        </p:txBody>
      </p:sp>
      <p:pic>
        <p:nvPicPr>
          <p:cNvPr id="2" name="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.9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62794" y="490798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57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Q-3">
            <a:hlinkClick r:id="" action="ppaction://media"/>
            <a:extLst>
              <a:ext uri="{FF2B5EF4-FFF2-40B4-BE49-F238E27FC236}">
                <a16:creationId xmlns:a16="http://schemas.microsoft.com/office/drawing/2014/main" id="{B1DBE481-4BE9-4289-A8CB-E6954EA897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6662" y="67092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CFB2FE-FF61-4081-A0AC-A824F5DC48DA}"/>
              </a:ext>
            </a:extLst>
          </p:cNvPr>
          <p:cNvSpPr/>
          <p:nvPr/>
        </p:nvSpPr>
        <p:spPr>
          <a:xfrm>
            <a:off x="44280" y="604636"/>
            <a:ext cx="1089764" cy="79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7172A8-FCBB-B542-A276-67E740285B3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9998" y="-3086380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B2921E3-A5F2-BB47-9F7F-424CADA10F3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138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03697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6262" y="2270230"/>
            <a:ext cx="7038749" cy="1944436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can you keep your eyes on Jesus when you get afraid?</a:t>
            </a:r>
          </a:p>
        </p:txBody>
      </p:sp>
      <p:pic>
        <p:nvPicPr>
          <p:cNvPr id="2" name="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.9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62794" y="490798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57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Q-3">
            <a:hlinkClick r:id="" action="ppaction://media"/>
            <a:extLst>
              <a:ext uri="{FF2B5EF4-FFF2-40B4-BE49-F238E27FC236}">
                <a16:creationId xmlns:a16="http://schemas.microsoft.com/office/drawing/2014/main" id="{B1DBE481-4BE9-4289-A8CB-E6954EA897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6662" y="67092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CFB2FE-FF61-4081-A0AC-A824F5DC48DA}"/>
              </a:ext>
            </a:extLst>
          </p:cNvPr>
          <p:cNvSpPr/>
          <p:nvPr/>
        </p:nvSpPr>
        <p:spPr>
          <a:xfrm>
            <a:off x="44280" y="604636"/>
            <a:ext cx="1089764" cy="79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714240-CDDD-8C48-A567-B8955B96D8A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12181" y="-3273833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AAEEDF2-CBE4-0C48-B669-9C78115B729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858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10038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1972" y="1704210"/>
            <a:ext cx="8631487" cy="35368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Dear Jesus,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Sometimes I get afraid. Please help me to keep my eyes on you when fears come over me.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77127-9848-4BE2-83AC-0C0FE4507201}"/>
              </a:ext>
            </a:extLst>
          </p:cNvPr>
          <p:cNvSpPr/>
          <p:nvPr/>
        </p:nvSpPr>
        <p:spPr>
          <a:xfrm>
            <a:off x="8500348" y="10935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13E7AE-D88A-9341-95E6-0733852AB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7675" y="-3233225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3FD670-FFFE-9C40-8560-44A1F943DFC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458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3290130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Phrased for Fluency</a:t>
            </a:r>
            <a:endParaRPr lang="en-US" sz="8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316875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Jesus Walks on the Water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9C0B7B-F160-BD48-BEDE-A5DD9D5DDF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7674" y="-313881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3BD683-7BE4-4C4C-B1D6-A4FA261B0002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962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13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4478" y="1152076"/>
            <a:ext cx="209648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04478" y="2737253"/>
            <a:ext cx="346808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pray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32D861-CC11-47EF-A62A-B4083629E92E}"/>
              </a:ext>
            </a:extLst>
          </p:cNvPr>
          <p:cNvSpPr/>
          <p:nvPr/>
        </p:nvSpPr>
        <p:spPr>
          <a:xfrm>
            <a:off x="2194561" y="1152076"/>
            <a:ext cx="2621279" cy="81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went up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777AD3-E9E0-CB40-AEBE-8C1C25A1BEC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AF9C892-68B0-7E45-821F-F8ED65066EFF}"/>
              </a:ext>
            </a:extLst>
          </p:cNvPr>
          <p:cNvSpPr txBox="1">
            <a:spLocks/>
          </p:cNvSpPr>
          <p:nvPr/>
        </p:nvSpPr>
        <p:spPr>
          <a:xfrm>
            <a:off x="4913549" y="1152076"/>
            <a:ext cx="346808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into the hills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8BF62F-2592-9E4A-8D04-A15E19B3F2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2719" y="-27587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739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5" grpId="0" uiExpand="1" build="p"/>
      <p:bldP spid="6" grpId="0"/>
      <p:bldP spid="9" grpId="0" animBg="1"/>
      <p:bldP spid="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512" y="1338282"/>
            <a:ext cx="7518976" cy="309080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He was alone, and it was night.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275191" y="-121555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B45E0B-A9A7-DA4A-AC29-641842D0CB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88" y="-11594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30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5542" y="1750694"/>
            <a:ext cx="334904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was alone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27388" y="1786245"/>
            <a:ext cx="401736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it was night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F226FC-F435-FD4A-811A-1C0F96C05DE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C8B308-70D3-1F4E-A965-E14E296AA7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542" y="-32480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432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5" grpId="0" uiExpand="1" build="p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8082" y="1637092"/>
            <a:ext cx="288562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His disciples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651841" y="1637092"/>
            <a:ext cx="296966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 a boat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E05F6-228F-CF41-B1BB-72F21D3B652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E78698A-D958-AD4D-8B1E-A5B26C5EF20F}"/>
              </a:ext>
            </a:extLst>
          </p:cNvPr>
          <p:cNvSpPr txBox="1">
            <a:spLocks/>
          </p:cNvSpPr>
          <p:nvPr/>
        </p:nvSpPr>
        <p:spPr>
          <a:xfrm>
            <a:off x="3492171" y="1637092"/>
            <a:ext cx="179216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were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9C51E1-0D6B-4B43-8F22-152DB4F3AE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5366" y="-33116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185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  <p:bldP spid="11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0943" y="1431081"/>
            <a:ext cx="320397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 strong wind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6068207" y="1431081"/>
            <a:ext cx="292272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their boat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E0689-8DE3-1B43-871F-5AEEC16A9F1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AAE13DC-4E11-A942-9199-362EB6EFD46A}"/>
              </a:ext>
            </a:extLst>
          </p:cNvPr>
          <p:cNvSpPr txBox="1">
            <a:spLocks/>
          </p:cNvSpPr>
          <p:nvPr/>
        </p:nvSpPr>
        <p:spPr>
          <a:xfrm>
            <a:off x="3802186" y="1431081"/>
            <a:ext cx="197875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pushed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4D9589D-F1DB-4948-80FE-F42F24899D90}"/>
              </a:ext>
            </a:extLst>
          </p:cNvPr>
          <p:cNvSpPr txBox="1">
            <a:spLocks/>
          </p:cNvSpPr>
          <p:nvPr/>
        </p:nvSpPr>
        <p:spPr>
          <a:xfrm>
            <a:off x="310943" y="2889849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across the water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171F9F-CCE7-D744-8839-9D42E578CC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2930" y="-33116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797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  <p:bldP spid="9" grpId="0" uiExpand="1" build="p"/>
      <p:bldP spid="11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3115" y="1346950"/>
            <a:ext cx="311175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had to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1063FF-2AD7-4264-BB2F-E526F10C2096}"/>
              </a:ext>
            </a:extLst>
          </p:cNvPr>
          <p:cNvSpPr txBox="1">
            <a:spLocks/>
          </p:cNvSpPr>
          <p:nvPr/>
        </p:nvSpPr>
        <p:spPr>
          <a:xfrm>
            <a:off x="4860567" y="1341432"/>
            <a:ext cx="3442424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pull hard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676520" y="2543508"/>
            <a:ext cx="55188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on the oars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1F4C00-0E9B-CB4A-9879-9411C433FDB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F62F53-F3B8-7D43-968D-EC57D6123F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23064" y="-23988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602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2" grpId="0" uiExpand="1" build="p"/>
      <p:bldP spid="14" grpId="0" uiExpand="1" build="p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5444" y="1597211"/>
            <a:ext cx="4154979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went down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010263" y="1597211"/>
            <a:ext cx="361124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the lake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A96D8E-4DEA-A04C-AB34-B5FFD2D7D5D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AF562F-AFC9-0A4D-BB95-4678C21B76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2619" y="-33116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632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0934" y="1464980"/>
            <a:ext cx="255403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walked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338405" y="1434520"/>
            <a:ext cx="362663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right on top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880934" y="2661538"/>
            <a:ext cx="55188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of the water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E1B137-DFFE-DE44-802D-7D1ECEC77CB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51E0DB-6F8D-2448-8BE6-5DD23C4A9C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4534" y="-33116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428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3242" y="1623294"/>
            <a:ext cx="3272088" cy="8402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disciples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250029" y="1623294"/>
            <a:ext cx="4143752" cy="772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were very afraid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2082DD-79B2-0F4C-B17D-F9DE9B41ACE2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147972-00DE-0F45-8250-65CB4841C3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562" y="-31905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07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3792" y="1849815"/>
            <a:ext cx="338714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It is a ghost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!"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716016" y="1879004"/>
            <a:ext cx="289412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cried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F1D252-9432-4F43-802F-17DD3074C28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7FD6764-C8EF-2348-9150-99AE4701B809}"/>
              </a:ext>
            </a:extLst>
          </p:cNvPr>
          <p:cNvSpPr txBox="1">
            <a:spLocks/>
          </p:cNvSpPr>
          <p:nvPr/>
        </p:nvSpPr>
        <p:spPr>
          <a:xfrm>
            <a:off x="658635" y="3046373"/>
            <a:ext cx="289412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 fear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56ABD7-00E1-9E4F-ADAD-705066902F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9295" y="-27425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874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  <p:bldP spid="9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4854" y="1631577"/>
            <a:ext cx="1658035" cy="14281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No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572000" y="1717451"/>
            <a:ext cx="3774577" cy="781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3E2B93-7E9A-6D44-AFCE-776D001910B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6B87E1-1605-654E-A205-D9F4D1F5BF8A}"/>
              </a:ext>
            </a:extLst>
          </p:cNvPr>
          <p:cNvSpPr txBox="1">
            <a:spLocks/>
          </p:cNvSpPr>
          <p:nvPr/>
        </p:nvSpPr>
        <p:spPr>
          <a:xfrm>
            <a:off x="2542889" y="1698762"/>
            <a:ext cx="1658035" cy="142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It is I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,"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49FFC6-5B27-A846-AFF5-4F28D0135D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7471" y="-25177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88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  <p:bldP spid="9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5443" y="1224293"/>
            <a:ext cx="257452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Be brave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596904" y="1224293"/>
            <a:ext cx="290275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Do not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5E79C2F-CBE2-4181-8420-3BC8C788FF06}"/>
              </a:ext>
            </a:extLst>
          </p:cNvPr>
          <p:cNvSpPr txBox="1">
            <a:spLocks/>
          </p:cNvSpPr>
          <p:nvPr/>
        </p:nvSpPr>
        <p:spPr>
          <a:xfrm>
            <a:off x="5821215" y="1224293"/>
            <a:ext cx="2705269" cy="866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be afraid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."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9F87EB-E02D-ED4C-8915-40CB62A65962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9BD967-0475-CE49-AFCD-CD5CDBCE00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344" y="-33116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373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8089" y="1700897"/>
            <a:ext cx="7807822" cy="21239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His disciples were in a boat.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C34832-7CC5-704D-9FDC-75F0C290E4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20430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4C7E8B-2CFF-C543-A40B-5115AC84A32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015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8718" y="1277019"/>
            <a:ext cx="1832900" cy="93215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Lord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436681" y="1277018"/>
            <a:ext cx="346710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really you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B9B257-D2B9-5B40-98E3-05034411038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B38BC80-3513-8E4A-9662-930A21BF1F95}"/>
              </a:ext>
            </a:extLst>
          </p:cNvPr>
          <p:cNvSpPr txBox="1">
            <a:spLocks/>
          </p:cNvSpPr>
          <p:nvPr/>
        </p:nvSpPr>
        <p:spPr>
          <a:xfrm>
            <a:off x="2994077" y="1277019"/>
            <a:ext cx="2442604" cy="10338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  if it is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09111D-2CE2-EA45-B6A2-8750301968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55900" y="-13451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382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7" grpId="0" animBg="1"/>
      <p:bldP spid="9" grpId="0" uiExpand="1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9806" y="1088845"/>
            <a:ext cx="175311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tell me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511640" y="1088845"/>
            <a:ext cx="426720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join you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719806" y="2478846"/>
            <a:ext cx="4422392" cy="809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on the water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,"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2CE1EE6-29FC-4E07-98A5-68DAE73A1A74}"/>
              </a:ext>
            </a:extLst>
          </p:cNvPr>
          <p:cNvSpPr txBox="1">
            <a:spLocks/>
          </p:cNvSpPr>
          <p:nvPr/>
        </p:nvSpPr>
        <p:spPr>
          <a:xfrm>
            <a:off x="5049236" y="2478846"/>
            <a:ext cx="4574792" cy="843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Peter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A7C5E-D76B-2F4F-BBBB-D64366B55B0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4B0064-B92A-1842-8A33-9A254E8969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2901" y="-22227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344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11" grpId="0" uiExpand="1" build="p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57632"/>
            <a:ext cx="2602943" cy="89146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Come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C18E443-2FC8-47B9-82A7-2D5B50012936}"/>
              </a:ext>
            </a:extLst>
          </p:cNvPr>
          <p:cNvSpPr txBox="1">
            <a:spLocks/>
          </p:cNvSpPr>
          <p:nvPr/>
        </p:nvSpPr>
        <p:spPr>
          <a:xfrm>
            <a:off x="2465937" y="1457632"/>
            <a:ext cx="3130300" cy="103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D8115-43E1-6A4D-A434-DE3FC50E467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7E7A995-5C90-6B47-B4FE-633896B17BF2}"/>
              </a:ext>
            </a:extLst>
          </p:cNvPr>
          <p:cNvSpPr txBox="1">
            <a:spLocks/>
          </p:cNvSpPr>
          <p:nvPr/>
        </p:nvSpPr>
        <p:spPr>
          <a:xfrm>
            <a:off x="5795493" y="1457632"/>
            <a:ext cx="3168203" cy="891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Peter got out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3F0FAD3-A83C-1F40-98A6-03F1E790FBC3}"/>
              </a:ext>
            </a:extLst>
          </p:cNvPr>
          <p:cNvSpPr txBox="1">
            <a:spLocks/>
          </p:cNvSpPr>
          <p:nvPr/>
        </p:nvSpPr>
        <p:spPr>
          <a:xfrm>
            <a:off x="150312" y="2624785"/>
            <a:ext cx="2889102" cy="891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of the boat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1A3E69F-C52B-0849-A019-F58ED5618B80}"/>
              </a:ext>
            </a:extLst>
          </p:cNvPr>
          <p:cNvSpPr txBox="1">
            <a:spLocks/>
          </p:cNvSpPr>
          <p:nvPr/>
        </p:nvSpPr>
        <p:spPr>
          <a:xfrm>
            <a:off x="6305319" y="2599077"/>
            <a:ext cx="2500648" cy="891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on top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3FE2643-EDAC-044E-93D5-7925192D5B76}"/>
              </a:ext>
            </a:extLst>
          </p:cNvPr>
          <p:cNvSpPr txBox="1">
            <a:spLocks/>
          </p:cNvSpPr>
          <p:nvPr/>
        </p:nvSpPr>
        <p:spPr>
          <a:xfrm>
            <a:off x="3416217" y="2624785"/>
            <a:ext cx="2889102" cy="891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walked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BD2E904-8CF4-904E-A042-FAF672BFE543}"/>
              </a:ext>
            </a:extLst>
          </p:cNvPr>
          <p:cNvSpPr txBox="1">
            <a:spLocks/>
          </p:cNvSpPr>
          <p:nvPr/>
        </p:nvSpPr>
        <p:spPr>
          <a:xfrm>
            <a:off x="244699" y="3838236"/>
            <a:ext cx="299249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of the water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300D1D1-9276-8C41-830F-848B7758B13F}"/>
              </a:ext>
            </a:extLst>
          </p:cNvPr>
          <p:cNvSpPr txBox="1">
            <a:spLocks/>
          </p:cNvSpPr>
          <p:nvPr/>
        </p:nvSpPr>
        <p:spPr>
          <a:xfrm>
            <a:off x="4031087" y="3838236"/>
            <a:ext cx="2520218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A8F96E-4595-6B4A-92DA-79EE4B60D3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3542" y="-30527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960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6" grpId="0" uiExpand="1" build="p"/>
      <p:bldP spid="11" grpId="0" animBg="1"/>
      <p:bldP spid="12" grpId="0" uiExpand="1" build="p"/>
      <p:bldP spid="13" grpId="0" uiExpand="1" build="p"/>
      <p:bldP spid="14" grpId="0" uiExpand="1" build="p"/>
      <p:bldP spid="15" grpId="0" uiExpand="1" build="p"/>
      <p:bldP spid="16" grpId="0" uiExpand="1" build="p"/>
      <p:bldP spid="17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41FFDFB-8235-4BD5-B3B0-88D7F8C5622B}"/>
              </a:ext>
            </a:extLst>
          </p:cNvPr>
          <p:cNvSpPr txBox="1">
            <a:spLocks/>
          </p:cNvSpPr>
          <p:nvPr/>
        </p:nvSpPr>
        <p:spPr>
          <a:xfrm>
            <a:off x="572125" y="1236291"/>
            <a:ext cx="1633513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But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084BB7-2D62-574C-981C-56051F9BBB7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F2A2612-AD69-CF48-B42D-0E8D73C0339D}"/>
              </a:ext>
            </a:extLst>
          </p:cNvPr>
          <p:cNvSpPr txBox="1">
            <a:spLocks/>
          </p:cNvSpPr>
          <p:nvPr/>
        </p:nvSpPr>
        <p:spPr>
          <a:xfrm>
            <a:off x="2491077" y="1236291"/>
            <a:ext cx="2299864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he saw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5B61F17-3404-BF47-AE19-5424963C6ED4}"/>
              </a:ext>
            </a:extLst>
          </p:cNvPr>
          <p:cNvSpPr txBox="1">
            <a:spLocks/>
          </p:cNvSpPr>
          <p:nvPr/>
        </p:nvSpPr>
        <p:spPr>
          <a:xfrm>
            <a:off x="5434391" y="1269977"/>
            <a:ext cx="260153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waves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DB2CEDD-FE2D-A240-9AC4-AF2B374CAA66}"/>
              </a:ext>
            </a:extLst>
          </p:cNvPr>
          <p:cNvSpPr txBox="1">
            <a:spLocks/>
          </p:cNvSpPr>
          <p:nvPr/>
        </p:nvSpPr>
        <p:spPr>
          <a:xfrm>
            <a:off x="572125" y="2567561"/>
            <a:ext cx="5365036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felt the wind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235523-FAE1-D440-8937-2B9AFBC83B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2481" y="-29954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904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uiExpand="1" build="p"/>
      <p:bldP spid="11" grpId="0" animBg="1"/>
      <p:bldP spid="12" grpId="0" uiExpand="1" build="p"/>
      <p:bldP spid="13" grpId="0" uiExpand="1" build="p"/>
      <p:bldP spid="14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6669" y="1304492"/>
            <a:ext cx="3348507" cy="9448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got afraid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4572000" y="1277334"/>
            <a:ext cx="3897854" cy="999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started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EC28A7-D13B-7A41-9314-97B51E5523A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C8DF297-59BC-D441-9498-04FF35BE948D}"/>
              </a:ext>
            </a:extLst>
          </p:cNvPr>
          <p:cNvSpPr txBox="1">
            <a:spLocks/>
          </p:cNvSpPr>
          <p:nvPr/>
        </p:nvSpPr>
        <p:spPr>
          <a:xfrm>
            <a:off x="566669" y="2603593"/>
            <a:ext cx="2520218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sink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B5D7AA-0860-7449-A662-C597DB0FFE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2901" y="-33116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3786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 uiExpand="1" build="p"/>
      <p:bldP spid="11" grpId="0" animBg="1"/>
      <p:bldP spid="12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9806" y="1604098"/>
            <a:ext cx="191264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Lord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2834036" y="1604098"/>
            <a:ext cx="266312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save 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!"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5BC2BA-1961-3F49-A778-FD24564C642E}"/>
              </a:ext>
            </a:extLst>
          </p:cNvPr>
          <p:cNvSpPr txBox="1">
            <a:spLocks/>
          </p:cNvSpPr>
          <p:nvPr/>
        </p:nvSpPr>
        <p:spPr>
          <a:xfrm>
            <a:off x="5920346" y="1604098"/>
            <a:ext cx="305622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Peter cried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CE8F9D-B104-1649-B0BC-1E5258F97DF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E401EF-70D2-9148-9122-6ACA3A8F34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2837" y="-37640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7376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uiExpand="1" build="p"/>
      <p:bldP spid="11" grpId="0" uiExpand="1" build="p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3934" y="1568156"/>
            <a:ext cx="197073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6273808" y="1568156"/>
            <a:ext cx="260011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his hand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2452497" y="1568156"/>
            <a:ext cx="473539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reached out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569DC72-5ABC-4C9E-BFC3-D43AE0FFF92E}"/>
              </a:ext>
            </a:extLst>
          </p:cNvPr>
          <p:cNvSpPr txBox="1">
            <a:spLocks/>
          </p:cNvSpPr>
          <p:nvPr/>
        </p:nvSpPr>
        <p:spPr>
          <a:xfrm>
            <a:off x="303934" y="2736736"/>
            <a:ext cx="4158462" cy="88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helped him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CB91CA-DBBB-5942-A25E-8708F25EAC4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DDBC2A-3348-7D40-B539-959405770B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2900" y="-31646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320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11" grpId="0" uiExpand="1" build="p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CF44F7-FE64-7E44-A7E3-AC473C48CF7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E383C96-022F-8645-90B9-D9C97CCB153A}"/>
              </a:ext>
            </a:extLst>
          </p:cNvPr>
          <p:cNvSpPr txBox="1">
            <a:spLocks/>
          </p:cNvSpPr>
          <p:nvPr/>
        </p:nvSpPr>
        <p:spPr>
          <a:xfrm>
            <a:off x="1643943" y="1558641"/>
            <a:ext cx="4907924" cy="88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wind died down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C90171-C7CC-D642-8705-DFA711997F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7543" y="-33116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804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12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1538" y="1686223"/>
            <a:ext cx="4328712" cy="131196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boat arrived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A305F-C874-D645-A1FE-D3AE2B2ACF2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C4CEB1C-CC71-2A42-9FA5-97AD79EEECB1}"/>
              </a:ext>
            </a:extLst>
          </p:cNvPr>
          <p:cNvSpPr txBox="1">
            <a:spLocks/>
          </p:cNvSpPr>
          <p:nvPr/>
        </p:nvSpPr>
        <p:spPr>
          <a:xfrm>
            <a:off x="4830250" y="1686222"/>
            <a:ext cx="3110627" cy="1311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at the shore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D767FE4-1F04-6B4D-B8BA-2377E681B325}"/>
              </a:ext>
            </a:extLst>
          </p:cNvPr>
          <p:cNvSpPr txBox="1">
            <a:spLocks/>
          </p:cNvSpPr>
          <p:nvPr/>
        </p:nvSpPr>
        <p:spPr>
          <a:xfrm>
            <a:off x="501538" y="2878371"/>
            <a:ext cx="4044704" cy="1311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just like that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DB6B5A-958E-0149-B472-A155A772BC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9301" y="-27770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992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  <p:bldP spid="12" grpId="0" uiExpand="1" build="p"/>
      <p:bldP spid="1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9806" y="1750821"/>
            <a:ext cx="359461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disciples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84A1AB-1CB1-6F42-917C-7CBB453BCED2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DAB4C45-350B-CD4C-A8B6-659DDCE3F3B6}"/>
              </a:ext>
            </a:extLst>
          </p:cNvPr>
          <p:cNvSpPr txBox="1">
            <a:spLocks/>
          </p:cNvSpPr>
          <p:nvPr/>
        </p:nvSpPr>
        <p:spPr>
          <a:xfrm>
            <a:off x="4314423" y="1750821"/>
            <a:ext cx="3594617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were amazed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4EB2DC-899C-CF41-BCC7-24E29144E2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9301" y="-29052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611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1" grpId="0" animBg="1"/>
      <p:bldP spid="1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4465" y="1672324"/>
            <a:ext cx="7684174" cy="12113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A strong wind pushed their boat across the water.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C42734-4620-5346-9E1C-172744E2E8D2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F28A3E-1263-9E4F-B44D-667D2B8848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3350" y="-18629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135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6772" y="1192696"/>
            <a:ext cx="2869160" cy="115293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8E1E253-A9DA-42EB-BD22-927485E2890E}"/>
              </a:ext>
            </a:extLst>
          </p:cNvPr>
          <p:cNvSpPr txBox="1">
            <a:spLocks/>
          </p:cNvSpPr>
          <p:nvPr/>
        </p:nvSpPr>
        <p:spPr>
          <a:xfrm>
            <a:off x="646772" y="2633340"/>
            <a:ext cx="4078832" cy="1392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Son of 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."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7AB6305-2551-4351-9478-A51CD2E85433}"/>
              </a:ext>
            </a:extLst>
          </p:cNvPr>
          <p:cNvSpPr txBox="1">
            <a:spLocks/>
          </p:cNvSpPr>
          <p:nvPr/>
        </p:nvSpPr>
        <p:spPr>
          <a:xfrm>
            <a:off x="3724509" y="1193492"/>
            <a:ext cx="1787650" cy="1152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Truly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73CCE6-255D-A949-8771-CF9AAB3B821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FBBB4B0-60A1-5B42-8C14-3E5E6F61F2FD}"/>
              </a:ext>
            </a:extLst>
          </p:cNvPr>
          <p:cNvSpPr txBox="1">
            <a:spLocks/>
          </p:cNvSpPr>
          <p:nvPr/>
        </p:nvSpPr>
        <p:spPr>
          <a:xfrm>
            <a:off x="5976165" y="1213414"/>
            <a:ext cx="2356466" cy="1152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 are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990168-EB54-2449-B410-EB106A13DE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9335" y="-30612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32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1" grpId="0" uiExpand="1" build="p"/>
      <p:bldP spid="12" grpId="0" uiExpand="1" build="p"/>
      <p:bldP spid="13" grpId="0" animBg="1"/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3972" y="1315038"/>
            <a:ext cx="8119072" cy="22587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They had to pull hard on the oars.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4376A1-6610-4E48-9D47-7FBEE08D1D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64117B-C66C-4F44-A996-9683C400DD3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726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2464" y="1219717"/>
            <a:ext cx="8119072" cy="22587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Jesus went down to the lake.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EF2DEC-8AC7-2247-A624-B872CDE199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8C4AE83-8C9C-8844-97C1-399F35D6F49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91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2866" y="1371527"/>
            <a:ext cx="6178268" cy="22587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He walked right on top of the water!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424DA7-2480-5542-BDBA-F44A6D357B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354F0F-93B2-5547-B736-5C74C731ED1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31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3667" y="1592845"/>
            <a:ext cx="7036666" cy="314108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disciples were very afraid.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292B00-A076-8E4F-9C25-736348AB40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3707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618D86-FE6F-B945-817B-4E88D01E7F5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130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80958</TotalTime>
  <Words>515</Words>
  <Application>Microsoft Macintosh PowerPoint</Application>
  <PresentationFormat>On-screen Show (16:10)</PresentationFormat>
  <Paragraphs>111</Paragraphs>
  <Slides>50</Slides>
  <Notes>0</Notes>
  <HiddenSlides>0</HiddenSlides>
  <MMClips>54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763</cp:revision>
  <dcterms:created xsi:type="dcterms:W3CDTF">2017-01-10T01:35:56Z</dcterms:created>
  <dcterms:modified xsi:type="dcterms:W3CDTF">2018-06-01T00:18:44Z</dcterms:modified>
</cp:coreProperties>
</file>