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82" r:id="rId6"/>
    <p:sldId id="276" r:id="rId7"/>
    <p:sldId id="302" r:id="rId8"/>
    <p:sldId id="258" r:id="rId9"/>
    <p:sldId id="259" r:id="rId10"/>
    <p:sldId id="330" r:id="rId11"/>
    <p:sldId id="260" r:id="rId12"/>
    <p:sldId id="331" r:id="rId13"/>
    <p:sldId id="261" r:id="rId14"/>
    <p:sldId id="283" r:id="rId15"/>
    <p:sldId id="262" r:id="rId16"/>
    <p:sldId id="284" r:id="rId17"/>
    <p:sldId id="332" r:id="rId18"/>
    <p:sldId id="305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299" r:id="rId27"/>
    <p:sldId id="300" r:id="rId28"/>
    <p:sldId id="301" r:id="rId29"/>
    <p:sldId id="286" r:id="rId30"/>
    <p:sldId id="287" r:id="rId31"/>
    <p:sldId id="288" r:id="rId32"/>
    <p:sldId id="289" r:id="rId33"/>
    <p:sldId id="290" r:id="rId34"/>
    <p:sldId id="306" r:id="rId35"/>
    <p:sldId id="307" r:id="rId36"/>
    <p:sldId id="315" r:id="rId37"/>
    <p:sldId id="314" r:id="rId38"/>
    <p:sldId id="313" r:id="rId39"/>
    <p:sldId id="312" r:id="rId40"/>
    <p:sldId id="311" r:id="rId41"/>
    <p:sldId id="310" r:id="rId42"/>
    <p:sldId id="309" r:id="rId43"/>
    <p:sldId id="308" r:id="rId44"/>
    <p:sldId id="319" r:id="rId45"/>
    <p:sldId id="320" r:id="rId46"/>
    <p:sldId id="321" r:id="rId47"/>
    <p:sldId id="324" r:id="rId48"/>
    <p:sldId id="333" r:id="rId49"/>
    <p:sldId id="322" r:id="rId50"/>
    <p:sldId id="325" r:id="rId51"/>
    <p:sldId id="326" r:id="rId52"/>
    <p:sldId id="318" r:id="rId53"/>
    <p:sldId id="327" r:id="rId54"/>
    <p:sldId id="328" r:id="rId55"/>
    <p:sldId id="317" r:id="rId56"/>
    <p:sldId id="316" r:id="rId57"/>
    <p:sldId id="32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97424-8035-4FA1-9803-9B7C20F82496}" v="205" dt="2018-11-20T19:01:56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589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ABD-B0C6-4E7A-9D96-1F82A5E2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69FDF-30F1-4D95-BCE0-6AF9299A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7DCD-EA57-4208-A18E-D1D8D41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56B-7F44-4C16-89C4-457D9B4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A6D3-25E0-4CA4-865A-BB05FFF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5F6D-210E-49D0-ACB7-0796EAA9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AABA-C072-4380-B028-3263BB3B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F03C-A4F1-4813-B396-C1F7398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24A-E2F1-43B5-86EC-4294391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E8AC-10BE-4641-9F3E-524ACB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C7F25-3FF6-4406-AE30-1EAECA9D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26D29-6BAE-4AC2-A44F-73101421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4E2-9615-402F-BDB1-1C047100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C13F-F65E-4F95-A117-6612285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18C4-6030-47AC-9E94-3023099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BED9-B620-40C8-8EAD-63B8C3D8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204C-FDE2-4CD3-8358-0D58900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861-62A4-4672-BE7B-4D3BD2F7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113F-DFEA-4FB1-856C-F3DC3AF4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4E35-28F2-487A-A42D-19FD033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14E-15DC-4009-AB17-DE9C2A7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7591-4193-4DFD-8A1E-CA1AB9C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A39F-A0C2-40AC-87DB-E347F1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7F74-AC33-49DF-9BF6-82B2898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DD38-DD35-46FA-BE5B-79B7E5B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84D-E644-495D-81A1-A8986A3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C5EE-EFF0-4C3E-9BFF-804032BB1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80DF-B7F1-4135-8F15-3BDAE21C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457F-24F2-4214-94F3-3BE4AD7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DCAA-3F02-44E3-B2F2-FB19F32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321-3A66-4D94-956F-A814D9E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BEFF-6343-4666-AD06-3BC63033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7D07-64DC-4698-BF04-548DE67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4024B-D6CC-4A70-A1B8-B7B7AADD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F8B06-4B34-4150-A4B3-F254837A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855A7-7FD6-4F05-B8D9-C8EDC0852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E1993-8C5D-4D6B-B177-17DAE28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50CAB-57F3-4EFF-94B7-6DC756F8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2C438-E1D0-4B6A-81A7-2BFEE4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365E-DA95-481B-8E83-222D77BE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59DE-199B-42E4-9C8D-D88BDB4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268A2-6497-4D81-9ADA-5D6A4351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C853-3885-4D1A-9CAF-A0908678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1FCF7-2335-438B-A2F0-D922217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8253-C8B9-4B85-97A9-177E668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659C-232D-4B18-A65C-47F7B01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B27-71AB-40C8-9AA2-D4E3762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E99-B183-4589-BAF0-D08D508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F601-9C8B-458D-89EC-6A8D9F00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81FB-D3BE-425D-9CB9-32B0568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CF9C-57BE-4DEC-AA2E-5490536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1438-ED04-49D9-B887-3688AA9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746A-E247-4BDE-A269-7DCF0A4B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F9A9-73EF-4559-AD3E-047618011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8546-92D2-4B6B-87DB-458E63B4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883C-0CFB-4099-8B13-6541651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02C6-B03A-4572-8FD2-310A5B99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A4D0-2606-403D-8CBC-CCDD26F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CE6A7-75F1-4993-8A64-49003D8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314B-2411-42F4-86DC-DDCECC52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CF8-B1FF-4CBE-91DF-19ABA429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FCFD-348E-46F6-BF10-3C74F7B6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BD5-EC65-4A76-BDE4-E71225A2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5748681" y="2298762"/>
            <a:ext cx="5884643" cy="341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5748681" y="633511"/>
            <a:ext cx="6231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24. The Lost Son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F51A4-A639-45FD-B863-0B6B94404A83}"/>
              </a:ext>
            </a:extLst>
          </p:cNvPr>
          <p:cNvSpPr txBox="1"/>
          <p:nvPr/>
        </p:nvSpPr>
        <p:spPr>
          <a:xfrm>
            <a:off x="443532" y="608952"/>
            <a:ext cx="44642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08522D-FCF2-4A06-86B4-26EECF158866}"/>
              </a:ext>
            </a:extLst>
          </p:cNvPr>
          <p:cNvCxnSpPr>
            <a:cxnSpLocks/>
          </p:cNvCxnSpPr>
          <p:nvPr/>
        </p:nvCxnSpPr>
        <p:spPr>
          <a:xfrm>
            <a:off x="0" y="2079253"/>
            <a:ext cx="1219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EE24B-1BD9-4EBB-AB24-839309F204AE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6056F4-FC17-45B2-A4F6-238BBE82F697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heLostSon">
            <a:extLst>
              <a:ext uri="{FF2B5EF4-FFF2-40B4-BE49-F238E27FC236}">
                <a16:creationId xmlns:a16="http://schemas.microsoft.com/office/drawing/2014/main" id="{E7B95505-AB43-40C9-9E7E-C0F77F1AB6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2237" b="7626"/>
          <a:stretch>
            <a:fillRect/>
          </a:stretch>
        </p:blipFill>
        <p:spPr bwMode="auto">
          <a:xfrm>
            <a:off x="1201783" y="2233749"/>
            <a:ext cx="3705962" cy="401529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583D6B-2CE6-4848-B224-3712554F8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9964" y="-1352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2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05707"/>
            <a:ext cx="10530945" cy="2697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No one gave him anything.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875B3-76EF-4DAB-9607-8FE708E69F3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3A955-A329-4409-A1B7-2359A49B559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34B56F-1DB8-44F5-AE07-272880CA9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720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79706"/>
            <a:ext cx="10186445" cy="257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asked a farmer for a job.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13A7B-069A-4AB1-AB73-A69679C4AA8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E96AD-104D-471A-9857-41E15153B41C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A44706-5426-4FA3-A120-DFC9FC1DE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9067" y="-1234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79706"/>
            <a:ext cx="10186445" cy="257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had to feed the pigs.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13A7B-069A-4AB1-AB73-A69679C4AA8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E96AD-104D-471A-9857-41E15153B41C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519C26-9ADB-4FCA-AFC5-9E3BF41E4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-1416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81611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Even the pigs’ nasty food looked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good to the hungry man.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EB932-3489-4927-B54F-BA6136BB811A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991E9-BB3A-4F81-ACF8-9123FD3B7CE5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A9512F-8F7A-4377-850E-895776CBE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5866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4786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thought, “I will go back and ask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my father for a job.”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0FEEE-35F0-490D-9FCC-2D99A429ECA4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39B25-AB23-46F5-B760-829C2F064557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FF7649-890D-4DF8-A242-7A3EE998B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3200" y="-1393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264382"/>
            <a:ext cx="10186445" cy="1164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walked all the way home.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E8F9F3-FD3F-40E5-894A-5E61AACA60A6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54AD9-1AB9-4B1A-95DA-626CE028EA16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10D5CD-FFF7-49D6-9C2B-5928EA1A9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1200" y="-1476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2122136"/>
            <a:ext cx="10186445" cy="255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father saw him coming down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road and ran to his son.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DF33C-135F-4498-85E1-084A1287F0A0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4DC5B-4DAA-4EF6-8704-FF14F1952824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206670-D1A8-4D21-984E-C70915C53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6800" y="-1331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871118"/>
            <a:ext cx="10186445" cy="140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father hugged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40B68-584C-476D-B96F-32E7A56D8297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174B1-FF42-4A00-893B-D8F1CD8740F4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8762D7-FD3B-4AC3-A4BB-7A544F17A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-974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871118"/>
            <a:ext cx="10186445" cy="140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“Father, I have sinned,” said the son.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23139-DF84-4A5D-80D2-2E93A985D57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77284F-49BF-4A3A-B123-540F6BC9F7A9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4FC456-5375-4735-9535-0E29E4FDD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3733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351169"/>
            <a:ext cx="10186445" cy="255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father kissed him and held a big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party.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7DE11-4722-4F78-A4A0-A272868BA963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5E884B-6114-43DE-BDA8-EB7804D1DC5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F57E3A-879F-438D-940C-E4057FBA6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8400" y="-150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476692"/>
            <a:ext cx="10530945" cy="2160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told this story: A man had two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182AF-4401-42AD-B3A1-2CC95E4BA678}"/>
              </a:ext>
            </a:extLst>
          </p:cNvPr>
          <p:cNvSpPr/>
          <p:nvPr/>
        </p:nvSpPr>
        <p:spPr>
          <a:xfrm>
            <a:off x="0" y="13252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F5FFC5-C3F7-443A-84CE-EBEC48903B9D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5BC082-21D1-422D-BF0E-11892F313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2266" y="-140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351169"/>
            <a:ext cx="10186445" cy="255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“I thought my son was dead, but he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is alive!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CF0C45-4FB3-4A5F-B159-88690A659283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6B87-C1D5-4DEB-A360-CBF9EA6AC0D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147DD9-0DD6-4EE2-AC84-B8C917516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0800" y="-1465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960769"/>
            <a:ext cx="10186445" cy="1468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was lost and now is found.”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3EAA5-CB5F-4BFA-8A8E-2B364252D7B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38F6B-EF32-4485-B2ED-EA20BF72BFB8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6D7CAA-6F2C-47A2-BC78-B6D59312D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05296" y="2193852"/>
            <a:ext cx="10186445" cy="157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older son heard the music.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60E74-98F1-4861-AB16-D6BEEA94FF0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D41A93-0E30-4680-8EAC-4EE4D8AD6589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FF8D43-17C8-4305-B424-2C8C70660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3733" y="-130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799400"/>
            <a:ext cx="10186445" cy="255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yelled, “It’s not fair! I have been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good son.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35287-F9E8-4810-8A2A-1099EA8D588A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38377-DCCE-4433-8AC5-F61E7B90D061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411466-43E0-4E4D-9EAD-0D8A2F34C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5466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032487"/>
            <a:ext cx="10186445" cy="182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never got a party.”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D0044-16FF-4E7B-B324-3AD7C7103CE7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81A81-E580-43B9-A0EC-6B797CAAA4A9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4CA48C-8195-43AA-9666-3F24543C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468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351169"/>
            <a:ext cx="10186445" cy="255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father said, “Son, all that I have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is yours.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2487F4-119C-4251-A7DC-D04E9CB171C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27884-F996-400D-84B1-2D4ABA815103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3D8BE7-CC87-4662-B04C-B76C0B73F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50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2283497"/>
            <a:ext cx="10186445" cy="1481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But let’s be happy.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2069C-7F11-446B-9692-4E620601E65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1DAB13-383B-4C62-8BC4-933B2A3208BE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661133-B8D9-4DEB-9347-8B685520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4133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036969"/>
            <a:ext cx="10186445" cy="139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Your brother was dead and is alive.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F75CAF-2034-4186-976C-08ABDF23B8B6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74F90C-EC3E-440D-B2CC-C3F8AF90DD26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B569CF-EC00-498D-B377-42A64FC4F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3200" y="-1275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036969"/>
            <a:ext cx="10186445" cy="139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was lost and is found!”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93AF8-8224-4964-8EBB-ED60149805C9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44F265-78A0-456C-9E7C-B048A57266AB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E80D1E-7753-4FC7-8690-C4A95B953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4667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637692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happened when the son went to live in a city far away?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58D782C-F8BE-4A01-8DE6-A3F032D62714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A089F-0DF8-46B3-9A04-B3C3A5DD0A24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9ACB-1CBD-4680-8B89-D0EBEBE43826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26AA3D-FC4A-42F5-923C-015E8243A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5200" y="-1494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93447"/>
            <a:ext cx="10530945" cy="255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younger son said, “Father, give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me my part of your money right now.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09E3E-F496-4439-8B90-3221B02BFCE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F810C-AC0F-4C82-A300-3675D499D9F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168EA0-BE67-427C-A066-EAE60E667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9733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6" y="2595573"/>
            <a:ext cx="10186445" cy="2203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How did the father act when his son came home?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490176A-8C4D-45F0-8D70-8828F610AE27}"/>
              </a:ext>
            </a:extLst>
          </p:cNvPr>
          <p:cNvSpPr txBox="1">
            <a:spLocks/>
          </p:cNvSpPr>
          <p:nvPr/>
        </p:nvSpPr>
        <p:spPr>
          <a:xfrm>
            <a:off x="609600" y="1182155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5B078-0B48-4114-97C9-7F3A32E5A494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82A51C-419F-4DDC-AC4E-DE93D4E0236E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DB56F4-3AE6-4425-BAD4-7BBAEAFA3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0934" y="-1494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5" y="2733516"/>
            <a:ext cx="10186445" cy="2227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How is the father in the story like our father in heaven?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7E01DDB-BBFE-4DED-8273-89A39CB5E22E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FFDC3-6BAB-402D-B58B-4F046F513149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71E372-8CB7-492E-9628-115C92902FA3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DE692C-4145-48DB-BF02-F713DA7C6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7867" y="-1312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554041"/>
            <a:ext cx="10186445" cy="2023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If you have ever been lost and then found, how did you feel?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E8E0663-18D4-49C3-9911-FADA9068FF10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9DFEEA-95A2-455F-9EDC-4DB4DB2DA582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41927-73B7-428B-882A-F50E180053F8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DDB541-D7F0-412A-9C30-0143D0185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4533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36003"/>
            <a:ext cx="10186445" cy="4200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Dear Father in heaven,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Thank you for forgiving me when I sin and wander away from you. Thank you for letting me always return home to your loving, forgiving, happy arms. 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AEBAF19-F63A-4E86-A800-BF6C42D7CACA}"/>
              </a:ext>
            </a:extLst>
          </p:cNvPr>
          <p:cNvSpPr txBox="1">
            <a:spLocks/>
          </p:cNvSpPr>
          <p:nvPr/>
        </p:nvSpPr>
        <p:spPr>
          <a:xfrm>
            <a:off x="609599" y="626059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8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AD659-60DE-47DA-9EF5-51721B917744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1D38FC-247F-4AA7-B31D-EA3A34708C26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89BEA8-DB8C-4532-87FB-F8D88D6DF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3200" y="-1469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B028B-9334-4699-B71D-8C917212CADD}"/>
              </a:ext>
            </a:extLst>
          </p:cNvPr>
          <p:cNvSpPr/>
          <p:nvPr/>
        </p:nvSpPr>
        <p:spPr>
          <a:xfrm>
            <a:off x="2745172" y="1635565"/>
            <a:ext cx="6354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Lost  Son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94A0B-79EA-45D0-8B32-832939FB32C6}"/>
              </a:ext>
            </a:extLst>
          </p:cNvPr>
          <p:cNvSpPr/>
          <p:nvPr/>
        </p:nvSpPr>
        <p:spPr>
          <a:xfrm>
            <a:off x="3092611" y="4527415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B4DD7D-6C9D-4295-A7AD-5F56510CD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0344" y="-1565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A5DF42-4F3D-4817-B78D-3B55C37D4986}"/>
              </a:ext>
            </a:extLst>
          </p:cNvPr>
          <p:cNvSpPr/>
          <p:nvPr/>
        </p:nvSpPr>
        <p:spPr>
          <a:xfrm>
            <a:off x="1784521" y="1654073"/>
            <a:ext cx="1903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1DD48-7AE4-4F25-96A6-DFA753C019CF}"/>
              </a:ext>
            </a:extLst>
          </p:cNvPr>
          <p:cNvSpPr/>
          <p:nvPr/>
        </p:nvSpPr>
        <p:spPr>
          <a:xfrm>
            <a:off x="4721024" y="1654072"/>
            <a:ext cx="4333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told this story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8AE6E-DCD2-49AD-AEBA-0C909C696291}"/>
              </a:ext>
            </a:extLst>
          </p:cNvPr>
          <p:cNvSpPr/>
          <p:nvPr/>
        </p:nvSpPr>
        <p:spPr>
          <a:xfrm>
            <a:off x="1784521" y="3007278"/>
            <a:ext cx="2351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DA2E5-90B2-4F90-B7B2-68E2094FEF8A}"/>
              </a:ext>
            </a:extLst>
          </p:cNvPr>
          <p:cNvSpPr/>
          <p:nvPr/>
        </p:nvSpPr>
        <p:spPr>
          <a:xfrm>
            <a:off x="5426041" y="3007277"/>
            <a:ext cx="4459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 two sons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E386D5-623F-48E5-961B-CE2F1B6EA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7606" y="-1542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3248A-6BF5-4FC6-9874-B03E490D7879}"/>
              </a:ext>
            </a:extLst>
          </p:cNvPr>
          <p:cNvSpPr/>
          <p:nvPr/>
        </p:nvSpPr>
        <p:spPr>
          <a:xfrm>
            <a:off x="1358936" y="1574559"/>
            <a:ext cx="6947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younger son said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2B3EF0-7646-4B48-AB53-7E3E7C8F0064}"/>
              </a:ext>
            </a:extLst>
          </p:cNvPr>
          <p:cNvSpPr/>
          <p:nvPr/>
        </p:nvSpPr>
        <p:spPr>
          <a:xfrm>
            <a:off x="1358936" y="2801654"/>
            <a:ext cx="2539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Father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DF0EE-AB5D-4C34-BFC5-D0307DE4DFE9}"/>
              </a:ext>
            </a:extLst>
          </p:cNvPr>
          <p:cNvSpPr/>
          <p:nvPr/>
        </p:nvSpPr>
        <p:spPr>
          <a:xfrm>
            <a:off x="4830950" y="2801654"/>
            <a:ext cx="50930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 me my part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131EB-DE97-4198-84C5-892F97AC91B4}"/>
              </a:ext>
            </a:extLst>
          </p:cNvPr>
          <p:cNvSpPr/>
          <p:nvPr/>
        </p:nvSpPr>
        <p:spPr>
          <a:xfrm>
            <a:off x="1427734" y="3944610"/>
            <a:ext cx="4668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your money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E85D-3280-41BE-8B7D-142B59ADC193}"/>
              </a:ext>
            </a:extLst>
          </p:cNvPr>
          <p:cNvSpPr/>
          <p:nvPr/>
        </p:nvSpPr>
        <p:spPr>
          <a:xfrm>
            <a:off x="7006969" y="3944609"/>
            <a:ext cx="3291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now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AFE008-8D70-4A5E-AAA1-262CC2693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3334" y="-1539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02EC7-AA70-4EB1-A9F2-33516E78EE57}"/>
              </a:ext>
            </a:extLst>
          </p:cNvPr>
          <p:cNvSpPr/>
          <p:nvPr/>
        </p:nvSpPr>
        <p:spPr>
          <a:xfrm>
            <a:off x="1290579" y="1945620"/>
            <a:ext cx="3964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will not wait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D97D8-0481-4D59-8828-DE0C128D5D8D}"/>
              </a:ext>
            </a:extLst>
          </p:cNvPr>
          <p:cNvSpPr/>
          <p:nvPr/>
        </p:nvSpPr>
        <p:spPr>
          <a:xfrm>
            <a:off x="6096000" y="1945620"/>
            <a:ext cx="4416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until you die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946DDB-6411-41DC-80A0-6BE115653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251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60766-B84C-4B3E-93F4-6F3E5796E8CD}"/>
              </a:ext>
            </a:extLst>
          </p:cNvPr>
          <p:cNvSpPr/>
          <p:nvPr/>
        </p:nvSpPr>
        <p:spPr>
          <a:xfrm>
            <a:off x="1260604" y="1834072"/>
            <a:ext cx="1234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57C10-3011-4640-9B4C-C8311C6EB8EF}"/>
              </a:ext>
            </a:extLst>
          </p:cNvPr>
          <p:cNvSpPr/>
          <p:nvPr/>
        </p:nvSpPr>
        <p:spPr>
          <a:xfrm>
            <a:off x="6421120" y="1776699"/>
            <a:ext cx="4270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gave the son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74EFA-B312-43F0-9A98-5F35DD0A357B}"/>
              </a:ext>
            </a:extLst>
          </p:cNvPr>
          <p:cNvSpPr/>
          <p:nvPr/>
        </p:nvSpPr>
        <p:spPr>
          <a:xfrm>
            <a:off x="1260604" y="3243369"/>
            <a:ext cx="3518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money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15A0C9-8E5E-4024-BB58-373B0738F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0666" y="-1550605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2110EE-BA16-4794-986F-6DA28280601E}"/>
              </a:ext>
            </a:extLst>
          </p:cNvPr>
          <p:cNvSpPr/>
          <p:nvPr/>
        </p:nvSpPr>
        <p:spPr>
          <a:xfrm>
            <a:off x="2811734" y="1834071"/>
            <a:ext cx="329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father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28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E0354C-0E6E-4236-976C-3B3000B828FB}"/>
              </a:ext>
            </a:extLst>
          </p:cNvPr>
          <p:cNvSpPr/>
          <p:nvPr/>
        </p:nvSpPr>
        <p:spPr>
          <a:xfrm>
            <a:off x="1233815" y="1601065"/>
            <a:ext cx="2579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son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4D7EC-DF88-4BE0-8797-1C0F1C6BE44D}"/>
              </a:ext>
            </a:extLst>
          </p:cNvPr>
          <p:cNvSpPr/>
          <p:nvPr/>
        </p:nvSpPr>
        <p:spPr>
          <a:xfrm>
            <a:off x="4706324" y="1601064"/>
            <a:ext cx="2295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 off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AB9875-7EDC-4074-9852-933EC9DF7FFC}"/>
              </a:ext>
            </a:extLst>
          </p:cNvPr>
          <p:cNvSpPr/>
          <p:nvPr/>
        </p:nvSpPr>
        <p:spPr>
          <a:xfrm>
            <a:off x="7895102" y="1601064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 city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581C7-AD57-4392-A316-D10A6ED0C0A9}"/>
              </a:ext>
            </a:extLst>
          </p:cNvPr>
          <p:cNvSpPr/>
          <p:nvPr/>
        </p:nvSpPr>
        <p:spPr>
          <a:xfrm>
            <a:off x="1233815" y="3154377"/>
            <a:ext cx="3177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 away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D8E136-AAA5-451D-A54E-9E3EFE190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0266" y="-1374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108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will not wait until you die.”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8C70E-194D-4816-BE97-CEAFA091986A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9534A-A343-480C-8D7E-B9B70AA7B910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9861BC-D806-40DA-AE82-724D1F4EF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0534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A489CE-7C65-4C1A-89E6-78B4B0DF0669}"/>
              </a:ext>
            </a:extLst>
          </p:cNvPr>
          <p:cNvSpPr/>
          <p:nvPr/>
        </p:nvSpPr>
        <p:spPr>
          <a:xfrm>
            <a:off x="1343278" y="1654073"/>
            <a:ext cx="5243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spent money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648E04-031E-4D68-9982-8DC5B0E220E7}"/>
              </a:ext>
            </a:extLst>
          </p:cNvPr>
          <p:cNvSpPr/>
          <p:nvPr/>
        </p:nvSpPr>
        <p:spPr>
          <a:xfrm>
            <a:off x="7377900" y="1654073"/>
            <a:ext cx="3470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parties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FF307-4E46-4E2A-8E11-875307EA725C}"/>
              </a:ext>
            </a:extLst>
          </p:cNvPr>
          <p:cNvSpPr/>
          <p:nvPr/>
        </p:nvSpPr>
        <p:spPr>
          <a:xfrm>
            <a:off x="1343278" y="3187670"/>
            <a:ext cx="2180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drinks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8E503-BBD7-4B06-81E9-50E232E3D4FF}"/>
              </a:ext>
            </a:extLst>
          </p:cNvPr>
          <p:cNvSpPr/>
          <p:nvPr/>
        </p:nvSpPr>
        <p:spPr>
          <a:xfrm>
            <a:off x="4006325" y="3187669"/>
            <a:ext cx="4179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women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4857A8-2CC2-4CCA-AC1B-07D9939AC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8883" y="-1475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F13BE-B3B3-4694-B6FE-CEB8AE6EC7A7}"/>
              </a:ext>
            </a:extLst>
          </p:cNvPr>
          <p:cNvSpPr/>
          <p:nvPr/>
        </p:nvSpPr>
        <p:spPr>
          <a:xfrm>
            <a:off x="1370979" y="1601064"/>
            <a:ext cx="1840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Soon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17C50-405B-4BEF-BF0E-731C07B3E199}"/>
              </a:ext>
            </a:extLst>
          </p:cNvPr>
          <p:cNvSpPr/>
          <p:nvPr/>
        </p:nvSpPr>
        <p:spPr>
          <a:xfrm>
            <a:off x="4200298" y="1601064"/>
            <a:ext cx="6620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money was gone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B2DA-265E-48EC-B3AC-E7981627B903}"/>
              </a:ext>
            </a:extLst>
          </p:cNvPr>
          <p:cNvSpPr/>
          <p:nvPr/>
        </p:nvSpPr>
        <p:spPr>
          <a:xfrm>
            <a:off x="1210551" y="3243705"/>
            <a:ext cx="4051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 were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9D8526-DD83-45BD-886B-A5F675EDCD9B}"/>
              </a:ext>
            </a:extLst>
          </p:cNvPr>
          <p:cNvSpPr/>
          <p:nvPr/>
        </p:nvSpPr>
        <p:spPr>
          <a:xfrm>
            <a:off x="5739180" y="3243704"/>
            <a:ext cx="3542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his friends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07E21F-0521-4D46-B366-75CF02EA8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505" y="-1415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0AD517-026E-4F99-94B6-32BBE9ED18A9}"/>
              </a:ext>
            </a:extLst>
          </p:cNvPr>
          <p:cNvSpPr/>
          <p:nvPr/>
        </p:nvSpPr>
        <p:spPr>
          <a:xfrm>
            <a:off x="1095913" y="1614317"/>
            <a:ext cx="5000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young man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D63ADC-70C5-46D8-A279-C837498ABA6D}"/>
              </a:ext>
            </a:extLst>
          </p:cNvPr>
          <p:cNvSpPr/>
          <p:nvPr/>
        </p:nvSpPr>
        <p:spPr>
          <a:xfrm>
            <a:off x="6818720" y="1614316"/>
            <a:ext cx="3773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got hungry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9ACB3-5B78-4E2C-8D43-90AA0B70003C}"/>
              </a:ext>
            </a:extLst>
          </p:cNvPr>
          <p:cNvSpPr/>
          <p:nvPr/>
        </p:nvSpPr>
        <p:spPr>
          <a:xfrm>
            <a:off x="1095913" y="3013501"/>
            <a:ext cx="2560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one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87FB4-5AFC-4747-AEE3-F97CE5C83FC6}"/>
              </a:ext>
            </a:extLst>
          </p:cNvPr>
          <p:cNvSpPr/>
          <p:nvPr/>
        </p:nvSpPr>
        <p:spPr>
          <a:xfrm>
            <a:off x="4696612" y="2983984"/>
            <a:ext cx="596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gave him anything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D2D504-99CF-46BB-BDA5-7FA81F2CA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1429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A1AC46-9E1D-4389-B2BD-5FD89862624B}"/>
              </a:ext>
            </a:extLst>
          </p:cNvPr>
          <p:cNvSpPr/>
          <p:nvPr/>
        </p:nvSpPr>
        <p:spPr>
          <a:xfrm>
            <a:off x="1221769" y="1707081"/>
            <a:ext cx="5689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asked a farmer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F8A8E-AE1E-4944-BA5D-18BB61E6089B}"/>
              </a:ext>
            </a:extLst>
          </p:cNvPr>
          <p:cNvSpPr/>
          <p:nvPr/>
        </p:nvSpPr>
        <p:spPr>
          <a:xfrm>
            <a:off x="8124580" y="1707081"/>
            <a:ext cx="2845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 job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1FF38-0DA3-4EA8-9711-61C68C34E380}"/>
              </a:ext>
            </a:extLst>
          </p:cNvPr>
          <p:cNvSpPr/>
          <p:nvPr/>
        </p:nvSpPr>
        <p:spPr>
          <a:xfrm>
            <a:off x="1221769" y="3179874"/>
            <a:ext cx="4759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had to feed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4F49D-E2E2-4813-A558-1F98A296C8AB}"/>
              </a:ext>
            </a:extLst>
          </p:cNvPr>
          <p:cNvSpPr/>
          <p:nvPr/>
        </p:nvSpPr>
        <p:spPr>
          <a:xfrm>
            <a:off x="7146377" y="3179873"/>
            <a:ext cx="2706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pigs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496A09-D3D8-46D8-B562-8A5689726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6787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89492-338E-42CD-A05F-9C3F1D68C8D9}"/>
              </a:ext>
            </a:extLst>
          </p:cNvPr>
          <p:cNvSpPr/>
          <p:nvPr/>
        </p:nvSpPr>
        <p:spPr>
          <a:xfrm>
            <a:off x="704349" y="1521552"/>
            <a:ext cx="4323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the pigs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2D767-0A65-4EE4-B83F-25F4D7096DAF}"/>
              </a:ext>
            </a:extLst>
          </p:cNvPr>
          <p:cNvSpPr/>
          <p:nvPr/>
        </p:nvSpPr>
        <p:spPr>
          <a:xfrm>
            <a:off x="6387219" y="1521552"/>
            <a:ext cx="3347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nasty food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F146F-228A-4AD4-AE29-36C74A5489D6}"/>
              </a:ext>
            </a:extLst>
          </p:cNvPr>
          <p:cNvSpPr/>
          <p:nvPr/>
        </p:nvSpPr>
        <p:spPr>
          <a:xfrm>
            <a:off x="754043" y="3086495"/>
            <a:ext cx="4224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looked good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9412F-CCED-407F-BA36-EF9F6C90FEE8}"/>
              </a:ext>
            </a:extLst>
          </p:cNvPr>
          <p:cNvSpPr/>
          <p:nvPr/>
        </p:nvSpPr>
        <p:spPr>
          <a:xfrm>
            <a:off x="5381491" y="3086494"/>
            <a:ext cx="605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hungry man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F918F9-2C02-44D9-9D97-69CFF46CF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7866" y="-1409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F2A69-6405-44D6-889D-6A56CE4F371E}"/>
              </a:ext>
            </a:extLst>
          </p:cNvPr>
          <p:cNvSpPr/>
          <p:nvPr/>
        </p:nvSpPr>
        <p:spPr>
          <a:xfrm>
            <a:off x="1130079" y="1615758"/>
            <a:ext cx="38747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thought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CD0F8A-FF23-43CB-AFDD-5710CD4B5D5D}"/>
              </a:ext>
            </a:extLst>
          </p:cNvPr>
          <p:cNvSpPr/>
          <p:nvPr/>
        </p:nvSpPr>
        <p:spPr>
          <a:xfrm>
            <a:off x="5479645" y="1633849"/>
            <a:ext cx="4543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will go back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710EC-D0A6-4A35-A9AC-2CC46D551A7E}"/>
              </a:ext>
            </a:extLst>
          </p:cNvPr>
          <p:cNvSpPr/>
          <p:nvPr/>
        </p:nvSpPr>
        <p:spPr>
          <a:xfrm>
            <a:off x="1060670" y="3313934"/>
            <a:ext cx="5570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ask my father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4B250-3951-47E9-B828-273579264D85}"/>
              </a:ext>
            </a:extLst>
          </p:cNvPr>
          <p:cNvSpPr/>
          <p:nvPr/>
        </p:nvSpPr>
        <p:spPr>
          <a:xfrm>
            <a:off x="7599680" y="3313933"/>
            <a:ext cx="33105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 job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B64621-8B3C-4C41-85F6-F8B1ECDA6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6667" y="-1415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49BFA-0770-4AE0-9F7F-4BF569BB9642}"/>
              </a:ext>
            </a:extLst>
          </p:cNvPr>
          <p:cNvSpPr/>
          <p:nvPr/>
        </p:nvSpPr>
        <p:spPr>
          <a:xfrm>
            <a:off x="1219663" y="1879360"/>
            <a:ext cx="3361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walked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03097A-CAFE-4D5D-AAE2-652C21F9B1E4}"/>
              </a:ext>
            </a:extLst>
          </p:cNvPr>
          <p:cNvSpPr/>
          <p:nvPr/>
        </p:nvSpPr>
        <p:spPr>
          <a:xfrm>
            <a:off x="5395511" y="1879360"/>
            <a:ext cx="570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the way home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AA50D-2F52-4698-A340-18DC47B8A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3066" y="-1630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4F06F-872B-472F-992C-4C540AA34BEF}"/>
              </a:ext>
            </a:extLst>
          </p:cNvPr>
          <p:cNvSpPr/>
          <p:nvPr/>
        </p:nvSpPr>
        <p:spPr>
          <a:xfrm>
            <a:off x="1108220" y="1481795"/>
            <a:ext cx="3177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The father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3CC80D-73EF-44C6-807D-D3838958C98E}"/>
              </a:ext>
            </a:extLst>
          </p:cNvPr>
          <p:cNvSpPr/>
          <p:nvPr/>
        </p:nvSpPr>
        <p:spPr>
          <a:xfrm>
            <a:off x="1108220" y="2823835"/>
            <a:ext cx="4649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down the road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5BC7D-CF43-47C8-A72F-81332ABFC691}"/>
              </a:ext>
            </a:extLst>
          </p:cNvPr>
          <p:cNvSpPr/>
          <p:nvPr/>
        </p:nvSpPr>
        <p:spPr>
          <a:xfrm>
            <a:off x="1190774" y="4117264"/>
            <a:ext cx="3230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to his 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3E4300-1FFF-4766-8406-B735241E552F}"/>
              </a:ext>
            </a:extLst>
          </p:cNvPr>
          <p:cNvSpPr/>
          <p:nvPr/>
        </p:nvSpPr>
        <p:spPr>
          <a:xfrm>
            <a:off x="5097639" y="1522731"/>
            <a:ext cx="5229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saw him coming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E2B55-14DB-4E53-9D0E-11200C80B243}"/>
              </a:ext>
            </a:extLst>
          </p:cNvPr>
          <p:cNvSpPr/>
          <p:nvPr/>
        </p:nvSpPr>
        <p:spPr>
          <a:xfrm>
            <a:off x="6096000" y="2828090"/>
            <a:ext cx="255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and ran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63E960-D601-47BF-858A-1A6BD2300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200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1897D-A340-4D4C-9539-EA526CA89C4E}"/>
              </a:ext>
            </a:extLst>
          </p:cNvPr>
          <p:cNvSpPr/>
          <p:nvPr/>
        </p:nvSpPr>
        <p:spPr>
          <a:xfrm>
            <a:off x="1119166" y="1614317"/>
            <a:ext cx="7334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The father hugged him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.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6C6B04-EC5D-484D-ACAA-0F39CE7EAC43}"/>
              </a:ext>
            </a:extLst>
          </p:cNvPr>
          <p:cNvSpPr/>
          <p:nvPr/>
        </p:nvSpPr>
        <p:spPr>
          <a:xfrm>
            <a:off x="1009131" y="3052620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Father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33FA6-129A-4B5E-8692-68B6DFB66BC5}"/>
              </a:ext>
            </a:extLst>
          </p:cNvPr>
          <p:cNvSpPr/>
          <p:nvPr/>
        </p:nvSpPr>
        <p:spPr>
          <a:xfrm>
            <a:off x="4764194" y="3052620"/>
            <a:ext cx="4772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 have sinned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,”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B2B8B-D3AA-4D14-BC04-F02DD0695CB2}"/>
              </a:ext>
            </a:extLst>
          </p:cNvPr>
          <p:cNvSpPr/>
          <p:nvPr/>
        </p:nvSpPr>
        <p:spPr>
          <a:xfrm>
            <a:off x="1119166" y="4551541"/>
            <a:ext cx="4070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said the 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A2DF16-34FC-42CF-904E-E6A5FE54B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1121" y="-2004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40BC72-71FA-4CDC-A8CA-5DB4A3AC7DA0}"/>
              </a:ext>
            </a:extLst>
          </p:cNvPr>
          <p:cNvSpPr/>
          <p:nvPr/>
        </p:nvSpPr>
        <p:spPr>
          <a:xfrm>
            <a:off x="1267465" y="1733586"/>
            <a:ext cx="6495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The father kissed him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7A100-E5C2-4DCD-B53E-D9EC758D83DD}"/>
              </a:ext>
            </a:extLst>
          </p:cNvPr>
          <p:cNvSpPr/>
          <p:nvPr/>
        </p:nvSpPr>
        <p:spPr>
          <a:xfrm>
            <a:off x="1411800" y="3351776"/>
            <a:ext cx="6514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and held a big party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4B9D9D-69FC-4CFD-A6FD-C208746AA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2267" y="-1431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233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So, the father gave the son his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money.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E8271-A014-46DF-B1A3-1770DCE06DE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B51314-DB4A-4FC7-942C-AA173223A899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2F4583-3687-48A1-A431-2DD8A449E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0972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1B352-FE8C-462A-BB9A-BC113F03C0B9}"/>
              </a:ext>
            </a:extLst>
          </p:cNvPr>
          <p:cNvSpPr/>
          <p:nvPr/>
        </p:nvSpPr>
        <p:spPr>
          <a:xfrm>
            <a:off x="881593" y="1415534"/>
            <a:ext cx="5578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 thought my son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B5854-70BE-493A-998A-04794119DDCC}"/>
              </a:ext>
            </a:extLst>
          </p:cNvPr>
          <p:cNvSpPr/>
          <p:nvPr/>
        </p:nvSpPr>
        <p:spPr>
          <a:xfrm>
            <a:off x="7134779" y="1415534"/>
            <a:ext cx="3530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was dead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C5D2C-D53B-4BE7-A35A-D72F06F78C6C}"/>
              </a:ext>
            </a:extLst>
          </p:cNvPr>
          <p:cNvSpPr/>
          <p:nvPr/>
        </p:nvSpPr>
        <p:spPr>
          <a:xfrm>
            <a:off x="1237193" y="3131171"/>
            <a:ext cx="4414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but he is alive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!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002E76-720F-43D8-8561-4D0DCE307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0978" y="-1481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AD6E6-A2B3-474A-971F-9EC4BC575B0B}"/>
              </a:ext>
            </a:extLst>
          </p:cNvPr>
          <p:cNvSpPr/>
          <p:nvPr/>
        </p:nvSpPr>
        <p:spPr>
          <a:xfrm>
            <a:off x="739489" y="1707082"/>
            <a:ext cx="3488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He was lost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201EA9-1F87-4918-9EEC-CF82B0D80B78}"/>
              </a:ext>
            </a:extLst>
          </p:cNvPr>
          <p:cNvSpPr/>
          <p:nvPr/>
        </p:nvSpPr>
        <p:spPr>
          <a:xfrm>
            <a:off x="5487416" y="1747570"/>
            <a:ext cx="5965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and now is found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.”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E556E0-75E2-4078-BFC0-C008A63A2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5867" y="-1521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B8C93-B312-444D-947A-11AC723016D5}"/>
              </a:ext>
            </a:extLst>
          </p:cNvPr>
          <p:cNvSpPr/>
          <p:nvPr/>
        </p:nvSpPr>
        <p:spPr>
          <a:xfrm>
            <a:off x="967025" y="1442037"/>
            <a:ext cx="4283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The older son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34E6E-989E-42BA-B06D-EA1536B42655}"/>
              </a:ext>
            </a:extLst>
          </p:cNvPr>
          <p:cNvSpPr/>
          <p:nvPr/>
        </p:nvSpPr>
        <p:spPr>
          <a:xfrm>
            <a:off x="5861006" y="1442037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heard the music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67A5C-33E6-44B6-BEDB-34E31128B069}"/>
              </a:ext>
            </a:extLst>
          </p:cNvPr>
          <p:cNvSpPr/>
          <p:nvPr/>
        </p:nvSpPr>
        <p:spPr>
          <a:xfrm>
            <a:off x="967025" y="2945226"/>
            <a:ext cx="3318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He yelled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,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4D952-69E6-4EFE-B34D-085CAED43603}"/>
              </a:ext>
            </a:extLst>
          </p:cNvPr>
          <p:cNvSpPr/>
          <p:nvPr/>
        </p:nvSpPr>
        <p:spPr>
          <a:xfrm>
            <a:off x="5057030" y="2945225"/>
            <a:ext cx="3828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not fair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EAD9C4-2B60-4FAB-B6D4-49C43F6BE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5962" y="-1480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A51B62-9354-4ECC-9EB6-53C94E26B6B6}"/>
              </a:ext>
            </a:extLst>
          </p:cNvPr>
          <p:cNvSpPr/>
          <p:nvPr/>
        </p:nvSpPr>
        <p:spPr>
          <a:xfrm>
            <a:off x="1264074" y="1601065"/>
            <a:ext cx="3967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have been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1FD0E-0474-4AE8-A057-29EC57FEE818}"/>
              </a:ext>
            </a:extLst>
          </p:cNvPr>
          <p:cNvSpPr/>
          <p:nvPr/>
        </p:nvSpPr>
        <p:spPr>
          <a:xfrm>
            <a:off x="5846992" y="1601065"/>
            <a:ext cx="3942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good 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5B39B-0105-407A-995B-DF5021758BE2}"/>
              </a:ext>
            </a:extLst>
          </p:cNvPr>
          <p:cNvSpPr/>
          <p:nvPr/>
        </p:nvSpPr>
        <p:spPr>
          <a:xfrm>
            <a:off x="1466853" y="3284089"/>
            <a:ext cx="3562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never got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042F1-8689-444E-9AF3-C32F20881B92}"/>
              </a:ext>
            </a:extLst>
          </p:cNvPr>
          <p:cNvSpPr/>
          <p:nvPr/>
        </p:nvSpPr>
        <p:spPr>
          <a:xfrm>
            <a:off x="5846992" y="3284089"/>
            <a:ext cx="2975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E83557-2F54-41B3-88B7-2E27733C8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795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CDA9B-633D-467D-AF5D-319A1AF954F9}"/>
              </a:ext>
            </a:extLst>
          </p:cNvPr>
          <p:cNvSpPr/>
          <p:nvPr/>
        </p:nvSpPr>
        <p:spPr>
          <a:xfrm>
            <a:off x="1330290" y="1521552"/>
            <a:ext cx="4894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father said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455DE-933F-49DF-B98B-9EA3958E1A53}"/>
              </a:ext>
            </a:extLst>
          </p:cNvPr>
          <p:cNvSpPr/>
          <p:nvPr/>
        </p:nvSpPr>
        <p:spPr>
          <a:xfrm>
            <a:off x="7257669" y="1521552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8933E-387E-435E-B8E5-B0E3508CCF58}"/>
              </a:ext>
            </a:extLst>
          </p:cNvPr>
          <p:cNvSpPr/>
          <p:nvPr/>
        </p:nvSpPr>
        <p:spPr>
          <a:xfrm>
            <a:off x="1330290" y="3013500"/>
            <a:ext cx="4419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that I have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75A33-237F-46D2-880F-613A11FD6B82}"/>
              </a:ext>
            </a:extLst>
          </p:cNvPr>
          <p:cNvSpPr/>
          <p:nvPr/>
        </p:nvSpPr>
        <p:spPr>
          <a:xfrm>
            <a:off x="6573188" y="3001058"/>
            <a:ext cx="2589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yours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F1653E-823A-4B89-9176-24ECB14DC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0933" y="-1409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C6C373-80B2-4FD3-ACBA-61C7118EB0DA}"/>
              </a:ext>
            </a:extLst>
          </p:cNvPr>
          <p:cNvSpPr/>
          <p:nvPr/>
        </p:nvSpPr>
        <p:spPr>
          <a:xfrm>
            <a:off x="1573388" y="1574560"/>
            <a:ext cx="1120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0A038-B52B-4A11-9137-57B6F946C67A}"/>
              </a:ext>
            </a:extLst>
          </p:cNvPr>
          <p:cNvSpPr/>
          <p:nvPr/>
        </p:nvSpPr>
        <p:spPr>
          <a:xfrm>
            <a:off x="3901276" y="1574560"/>
            <a:ext cx="4623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be happy</a:t>
            </a:r>
            <a:r>
              <a:rPr lang="en-US" sz="48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599576-F6B8-46BC-8453-804E0E868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5008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B8C947-B489-43EB-8514-EEBDD32CEFF5}"/>
              </a:ext>
            </a:extLst>
          </p:cNvPr>
          <p:cNvSpPr/>
          <p:nvPr/>
        </p:nvSpPr>
        <p:spPr>
          <a:xfrm>
            <a:off x="325121" y="1555804"/>
            <a:ext cx="7385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brother was dead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8DC7F-A10C-4393-8E8A-A6DACA60D739}"/>
              </a:ext>
            </a:extLst>
          </p:cNvPr>
          <p:cNvSpPr/>
          <p:nvPr/>
        </p:nvSpPr>
        <p:spPr>
          <a:xfrm>
            <a:off x="8163593" y="1550724"/>
            <a:ext cx="3853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is alive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5C3242-F31F-4E1A-A278-8A5DE1434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2978" y="-141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46C4B-E544-4831-95C4-6FAF2D7309BF}"/>
              </a:ext>
            </a:extLst>
          </p:cNvPr>
          <p:cNvSpPr/>
          <p:nvPr/>
        </p:nvSpPr>
        <p:spPr>
          <a:xfrm>
            <a:off x="1330281" y="1866108"/>
            <a:ext cx="3658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was lost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D75C9-D6FA-452D-97CF-336AE878E3F1}"/>
              </a:ext>
            </a:extLst>
          </p:cNvPr>
          <p:cNvSpPr/>
          <p:nvPr/>
        </p:nvSpPr>
        <p:spPr>
          <a:xfrm>
            <a:off x="6096000" y="1866108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is found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!”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907E0A-9CA0-41B1-8E40-C50BE18D2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9468" y="-1277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71472"/>
            <a:ext cx="10186445" cy="224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son ran off to a city far away.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FE20D-E425-4624-84B5-C0C51FA8687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D64FC-F42B-4895-A61C-09F2C95724CB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9EB7AB-BD30-4DEC-B365-E8CF41C8B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-1397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71472"/>
            <a:ext cx="10186445" cy="224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spent money on parties, drinks,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and women.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A6C9A-B721-4333-93A5-125C60797BB9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9161C2-F653-428C-82B9-A21C645272AF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F9A321-61D7-40E5-A77B-2EDA882A4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8133" y="-1530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2107"/>
            <a:ext cx="10186445" cy="2997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Soon his money was gone, and so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were his friends.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B0BB3-CBD4-4158-BAA3-D5704D77DFB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A6FD1-9BEF-43DE-A6AA-50EB8A76EB0B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B9C6F-67D1-4C10-8FBD-CC6BF2445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0933" y="-1471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05707"/>
            <a:ext cx="10186445" cy="2697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young man got hungry.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875B3-76EF-4DAB-9607-8FE708E69F3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3A955-A329-4409-A1B7-2359A49B559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326A5C-BEE5-41F3-B3E1-FEBEDDF5B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6933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654</Words>
  <Application>Microsoft Office PowerPoint</Application>
  <PresentationFormat>Widescreen</PresentationFormat>
  <Paragraphs>137</Paragraphs>
  <Slides>57</Slides>
  <Notes>0</Notes>
  <HiddenSlides>0</HiddenSlides>
  <MMClips>57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78</cp:revision>
  <dcterms:created xsi:type="dcterms:W3CDTF">2018-11-05T14:58:35Z</dcterms:created>
  <dcterms:modified xsi:type="dcterms:W3CDTF">2019-02-21T18:00:00Z</dcterms:modified>
</cp:coreProperties>
</file>