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1" r:id="rId2"/>
    <p:sldId id="271" r:id="rId3"/>
    <p:sldId id="383" r:id="rId4"/>
    <p:sldId id="389" r:id="rId5"/>
    <p:sldId id="366" r:id="rId6"/>
    <p:sldId id="274" r:id="rId7"/>
    <p:sldId id="300" r:id="rId8"/>
    <p:sldId id="387" r:id="rId9"/>
    <p:sldId id="372" r:id="rId10"/>
    <p:sldId id="297" r:id="rId11"/>
    <p:sldId id="384" r:id="rId12"/>
    <p:sldId id="385" r:id="rId13"/>
    <p:sldId id="388" r:id="rId14"/>
    <p:sldId id="386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CC"/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07" autoAdjust="0"/>
    <p:restoredTop sz="94280" autoAdjust="0"/>
  </p:normalViewPr>
  <p:slideViewPr>
    <p:cSldViewPr snapToGrid="0">
      <p:cViewPr varScale="1">
        <p:scale>
          <a:sx n="74" d="100"/>
          <a:sy n="74" d="100"/>
        </p:scale>
        <p:origin x="5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D42BA-5E4B-5443-A57C-2D3A6F3D7C60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D9F06-C6F3-8F4E-BEDA-FE5675BF3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8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p3"/><Relationship Id="rId7" Type="http://schemas.microsoft.com/office/2007/relationships/media" Target="../media/media5.m4a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18070"/>
            <a:ext cx="9144000" cy="398171"/>
          </a:xfrm>
          <a:prstGeom prst="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176532" y="478103"/>
            <a:ext cx="334816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472F3A6-81A0-4C6F-87E3-A3EAB75D6BFC}"/>
              </a:ext>
            </a:extLst>
          </p:cNvPr>
          <p:cNvSpPr txBox="1">
            <a:spLocks/>
          </p:cNvSpPr>
          <p:nvPr/>
        </p:nvSpPr>
        <p:spPr>
          <a:xfrm>
            <a:off x="4928840" y="2363592"/>
            <a:ext cx="3628613" cy="1655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New Words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Rule Breakers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C39E11-1E7B-E44D-B35D-8FAEF21A745B}"/>
              </a:ext>
            </a:extLst>
          </p:cNvPr>
          <p:cNvCxnSpPr>
            <a:cxnSpLocks/>
          </p:cNvCxnSpPr>
          <p:nvPr/>
        </p:nvCxnSpPr>
        <p:spPr>
          <a:xfrm>
            <a:off x="0" y="1863335"/>
            <a:ext cx="9144000" cy="0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B2C249-6852-4090-B82F-9701B83A63BB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32. Jesus Heals Ten Men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CFC71A-1705-44E4-9906-2B2B7CFBB5D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763" r="2975" b="2344"/>
          <a:stretch/>
        </p:blipFill>
        <p:spPr bwMode="auto">
          <a:xfrm>
            <a:off x="646771" y="1904513"/>
            <a:ext cx="2944829" cy="340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6204B8-EDA6-4F30-A986-59C92FB5E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5768" y="-1164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2C115-8E55-3247-955F-0656581C22C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11383-4A1F-4128-B2BB-9095DF443187}"/>
              </a:ext>
            </a:extLst>
          </p:cNvPr>
          <p:cNvSpPr/>
          <p:nvPr/>
        </p:nvSpPr>
        <p:spPr>
          <a:xfrm>
            <a:off x="1367809" y="761851"/>
            <a:ext cx="843501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as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EC4B9-00AB-4AF9-AE71-32DC146B35FE}"/>
              </a:ext>
            </a:extLst>
          </p:cNvPr>
          <p:cNvSpPr/>
          <p:nvPr/>
        </p:nvSpPr>
        <p:spPr>
          <a:xfrm>
            <a:off x="1367809" y="2204948"/>
            <a:ext cx="780983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of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A1841-9C5D-4D80-A116-3C9469826CFA}"/>
              </a:ext>
            </a:extLst>
          </p:cNvPr>
          <p:cNvSpPr/>
          <p:nvPr/>
        </p:nvSpPr>
        <p:spPr>
          <a:xfrm>
            <a:off x="1367809" y="3648045"/>
            <a:ext cx="795411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to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4939C-915D-44A0-BB11-36DFA6FB8DFC}"/>
              </a:ext>
            </a:extLst>
          </p:cNvPr>
          <p:cNvSpPr/>
          <p:nvPr/>
        </p:nvSpPr>
        <p:spPr>
          <a:xfrm>
            <a:off x="6210410" y="804665"/>
            <a:ext cx="922048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his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29F50-A52D-475D-AAA7-34F942910A19}"/>
              </a:ext>
            </a:extLst>
          </p:cNvPr>
          <p:cNvSpPr/>
          <p:nvPr/>
        </p:nvSpPr>
        <p:spPr>
          <a:xfrm>
            <a:off x="6160717" y="2204948"/>
            <a:ext cx="1218603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has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2578D-2559-4001-B0D8-A2075B740A5E}"/>
              </a:ext>
            </a:extLst>
          </p:cNvPr>
          <p:cNvSpPr/>
          <p:nvPr/>
        </p:nvSpPr>
        <p:spPr>
          <a:xfrm>
            <a:off x="6160717" y="3648045"/>
            <a:ext cx="1168910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the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A4351E-0BBC-45E1-A492-C59592225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8192" y="-11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/>
      <p:bldP spid="4" grpId="0"/>
      <p:bldP spid="6" grpId="0"/>
      <p:bldP spid="8" grpId="0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2C115-8E55-3247-955F-0656581C22C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11383-4A1F-4128-B2BB-9095DF443187}"/>
              </a:ext>
            </a:extLst>
          </p:cNvPr>
          <p:cNvSpPr/>
          <p:nvPr/>
        </p:nvSpPr>
        <p:spPr>
          <a:xfrm>
            <a:off x="1367809" y="761851"/>
            <a:ext cx="1362874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one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EC4B9-00AB-4AF9-AE71-32DC146B35FE}"/>
              </a:ext>
            </a:extLst>
          </p:cNvPr>
          <p:cNvSpPr/>
          <p:nvPr/>
        </p:nvSpPr>
        <p:spPr>
          <a:xfrm>
            <a:off x="1367809" y="2204948"/>
            <a:ext cx="1290738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you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A1841-9C5D-4D80-A116-3C9469826CFA}"/>
              </a:ext>
            </a:extLst>
          </p:cNvPr>
          <p:cNvSpPr/>
          <p:nvPr/>
        </p:nvSpPr>
        <p:spPr>
          <a:xfrm>
            <a:off x="1367809" y="3648045"/>
            <a:ext cx="1595309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poor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29F50-A52D-475D-AAA7-34F942910A19}"/>
              </a:ext>
            </a:extLst>
          </p:cNvPr>
          <p:cNvSpPr/>
          <p:nvPr/>
        </p:nvSpPr>
        <p:spPr>
          <a:xfrm>
            <a:off x="5905839" y="2204948"/>
            <a:ext cx="1473481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who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2578D-2559-4001-B0D8-A2075B740A5E}"/>
              </a:ext>
            </a:extLst>
          </p:cNvPr>
          <p:cNvSpPr/>
          <p:nvPr/>
        </p:nvSpPr>
        <p:spPr>
          <a:xfrm>
            <a:off x="6024461" y="3648045"/>
            <a:ext cx="1354859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was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3152C4-55BD-448D-8234-833F252B30E7}"/>
              </a:ext>
            </a:extLst>
          </p:cNvPr>
          <p:cNvSpPr/>
          <p:nvPr/>
        </p:nvSpPr>
        <p:spPr>
          <a:xfrm>
            <a:off x="5902633" y="761851"/>
            <a:ext cx="1476687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your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7DEF27-EF23-43A0-BCFE-75F4D0597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1083" y="-117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270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/>
      <p:bldP spid="4" grpId="0"/>
      <p:bldP spid="6" grpId="0"/>
      <p:bldP spid="9" grpId="0"/>
      <p:bldP spid="1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2C115-8E55-3247-955F-0656581C22C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11383-4A1F-4128-B2BB-9095DF443187}"/>
              </a:ext>
            </a:extLst>
          </p:cNvPr>
          <p:cNvSpPr/>
          <p:nvPr/>
        </p:nvSpPr>
        <p:spPr>
          <a:xfrm>
            <a:off x="1367809" y="761851"/>
            <a:ext cx="1683474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were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EC4B9-00AB-4AF9-AE71-32DC146B35FE}"/>
              </a:ext>
            </a:extLst>
          </p:cNvPr>
          <p:cNvSpPr/>
          <p:nvPr/>
        </p:nvSpPr>
        <p:spPr>
          <a:xfrm>
            <a:off x="1367809" y="2204948"/>
            <a:ext cx="1350050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lose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A1841-9C5D-4D80-A116-3C9469826CFA}"/>
              </a:ext>
            </a:extLst>
          </p:cNvPr>
          <p:cNvSpPr/>
          <p:nvPr/>
        </p:nvSpPr>
        <p:spPr>
          <a:xfrm>
            <a:off x="1367809" y="3648045"/>
            <a:ext cx="1173719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live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4939C-915D-44A0-BB11-36DFA6FB8DFC}"/>
              </a:ext>
            </a:extLst>
          </p:cNvPr>
          <p:cNvSpPr/>
          <p:nvPr/>
        </p:nvSpPr>
        <p:spPr>
          <a:xfrm>
            <a:off x="6312329" y="804665"/>
            <a:ext cx="1463862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give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29F50-A52D-475D-AAA7-34F942910A19}"/>
              </a:ext>
            </a:extLst>
          </p:cNvPr>
          <p:cNvSpPr/>
          <p:nvPr/>
        </p:nvSpPr>
        <p:spPr>
          <a:xfrm>
            <a:off x="6033154" y="2204948"/>
            <a:ext cx="1721946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have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2578D-2559-4001-B0D8-A2075B740A5E}"/>
              </a:ext>
            </a:extLst>
          </p:cNvPr>
          <p:cNvSpPr/>
          <p:nvPr/>
        </p:nvSpPr>
        <p:spPr>
          <a:xfrm>
            <a:off x="6211087" y="3648045"/>
            <a:ext cx="1544013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from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690ED3-1533-46FD-94B6-3B3FD4C3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034" y="-1166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706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/>
      <p:bldP spid="4" grpId="0"/>
      <p:bldP spid="6" grpId="0"/>
      <p:bldP spid="8" grpId="0"/>
      <p:bldP spid="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2C115-8E55-3247-955F-0656581C22C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11383-4A1F-4128-B2BB-9095DF443187}"/>
              </a:ext>
            </a:extLst>
          </p:cNvPr>
          <p:cNvSpPr/>
          <p:nvPr/>
        </p:nvSpPr>
        <p:spPr>
          <a:xfrm>
            <a:off x="1367809" y="761851"/>
            <a:ext cx="1388522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said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EC4B9-00AB-4AF9-AE71-32DC146B35FE}"/>
              </a:ext>
            </a:extLst>
          </p:cNvPr>
          <p:cNvSpPr/>
          <p:nvPr/>
        </p:nvSpPr>
        <p:spPr>
          <a:xfrm>
            <a:off x="1367809" y="2204948"/>
            <a:ext cx="1354858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saw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A1841-9C5D-4D80-A116-3C9469826CFA}"/>
              </a:ext>
            </a:extLst>
          </p:cNvPr>
          <p:cNvSpPr/>
          <p:nvPr/>
        </p:nvSpPr>
        <p:spPr>
          <a:xfrm>
            <a:off x="1367809" y="3648045"/>
            <a:ext cx="1478290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their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A4939C-915D-44A0-BB11-36DFA6FB8DFC}"/>
              </a:ext>
            </a:extLst>
          </p:cNvPr>
          <p:cNvSpPr/>
          <p:nvPr/>
        </p:nvSpPr>
        <p:spPr>
          <a:xfrm>
            <a:off x="6255971" y="761851"/>
            <a:ext cx="1499129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they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29F50-A52D-475D-AAA7-34F942910A19}"/>
              </a:ext>
            </a:extLst>
          </p:cNvPr>
          <p:cNvSpPr/>
          <p:nvPr/>
        </p:nvSpPr>
        <p:spPr>
          <a:xfrm>
            <a:off x="6563748" y="2204948"/>
            <a:ext cx="1191352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2578D-2559-4001-B0D8-A2075B740A5E}"/>
              </a:ext>
            </a:extLst>
          </p:cNvPr>
          <p:cNvSpPr/>
          <p:nvPr/>
        </p:nvSpPr>
        <p:spPr>
          <a:xfrm>
            <a:off x="5696523" y="3648045"/>
            <a:ext cx="2058577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where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FC9FDC-335D-4FEB-B739-F97327722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5238" y="-11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07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/>
      <p:bldP spid="4" grpId="0"/>
      <p:bldP spid="6" grpId="0"/>
      <p:bldP spid="8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62C115-8E55-3247-955F-0656581C22C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11383-4A1F-4128-B2BB-9095DF443187}"/>
              </a:ext>
            </a:extLst>
          </p:cNvPr>
          <p:cNvSpPr/>
          <p:nvPr/>
        </p:nvSpPr>
        <p:spPr>
          <a:xfrm>
            <a:off x="1367809" y="761851"/>
            <a:ext cx="1757212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other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EC4B9-00AB-4AF9-AE71-32DC146B35FE}"/>
              </a:ext>
            </a:extLst>
          </p:cNvPr>
          <p:cNvSpPr/>
          <p:nvPr/>
        </p:nvSpPr>
        <p:spPr>
          <a:xfrm>
            <a:off x="1367809" y="2204948"/>
            <a:ext cx="2779928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together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AA1841-9C5D-4D80-A116-3C9469826CFA}"/>
              </a:ext>
            </a:extLst>
          </p:cNvPr>
          <p:cNvSpPr/>
          <p:nvPr/>
        </p:nvSpPr>
        <p:spPr>
          <a:xfrm>
            <a:off x="1367809" y="3648045"/>
            <a:ext cx="3021981" cy="106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everyone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C0F27C-D056-4FE2-A918-991DEE648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199" y="-1154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803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 Soft 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2012662"/>
            <a:ext cx="8743188" cy="541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 err="1">
                <a:latin typeface="Century Gothic" panose="020B0502020202020204" pitchFamily="34" charset="0"/>
              </a:rPr>
              <a:t>ce</a:t>
            </a:r>
            <a:r>
              <a:rPr lang="en-US" sz="2700" b="1" dirty="0">
                <a:latin typeface="Century Gothic" panose="020B0502020202020204" pitchFamily="34" charset="0"/>
              </a:rPr>
              <a:t>, ci, cy make the soft sound </a:t>
            </a:r>
          </a:p>
        </p:txBody>
      </p:sp>
      <p:pic>
        <p:nvPicPr>
          <p:cNvPr id="10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406" y="219829"/>
            <a:ext cx="609600" cy="609600"/>
          </a:xfrm>
          <a:prstGeom prst="rect">
            <a:avLst/>
          </a:prstGeom>
        </p:spPr>
      </p:pic>
      <p:pic>
        <p:nvPicPr>
          <p:cNvPr id="11" name="par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3994" y="219829"/>
            <a:ext cx="609600" cy="609600"/>
          </a:xfrm>
          <a:prstGeom prst="rect">
            <a:avLst/>
          </a:prstGeom>
        </p:spPr>
      </p:pic>
      <p:pic>
        <p:nvPicPr>
          <p:cNvPr id="12" name="par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3994" y="494302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57005" y="641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156" y="144494"/>
            <a:ext cx="1086892" cy="6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95769" y="2681425"/>
            <a:ext cx="24721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ce</a:t>
            </a:r>
            <a:r>
              <a:rPr lang="en-US" sz="7000" dirty="0">
                <a:latin typeface="Century Gothic" panose="020B0502020202020204" pitchFamily="34" charset="0"/>
              </a:rPr>
              <a:t>nt</a:t>
            </a:r>
            <a:endParaRPr lang="en-US" sz="7000" dirty="0"/>
          </a:p>
        </p:txBody>
      </p:sp>
      <p:sp>
        <p:nvSpPr>
          <p:cNvPr id="19" name="Rectangle 18"/>
          <p:cNvSpPr/>
          <p:nvPr/>
        </p:nvSpPr>
        <p:spPr>
          <a:xfrm>
            <a:off x="5081854" y="2685370"/>
            <a:ext cx="18724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ci</a:t>
            </a:r>
            <a:r>
              <a:rPr lang="en-US" sz="7000" dirty="0">
                <a:latin typeface="Century Gothic" panose="020B0502020202020204" pitchFamily="34" charset="0"/>
              </a:rPr>
              <a:t>ty</a:t>
            </a:r>
            <a:endParaRPr lang="en-US" sz="7000" dirty="0"/>
          </a:p>
        </p:txBody>
      </p:sp>
      <p:sp>
        <p:nvSpPr>
          <p:cNvPr id="20" name="Rectangle 19"/>
          <p:cNvSpPr/>
          <p:nvPr/>
        </p:nvSpPr>
        <p:spPr>
          <a:xfrm>
            <a:off x="3005594" y="3899806"/>
            <a:ext cx="28921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atin typeface="Century Gothic" panose="020B0502020202020204" pitchFamily="34" charset="0"/>
              </a:rPr>
              <a:t>fan</a:t>
            </a:r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cy</a:t>
            </a:r>
            <a:endParaRPr lang="en-US" sz="7000" dirty="0">
              <a:solidFill>
                <a:srgbClr val="FF339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69705" y="-1004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E6CAAC-8AD4-D24D-B891-9D74DB7D0D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90506" y="-1337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build="p"/>
      <p:bldP spid="13" grpId="0"/>
      <p:bldP spid="19" grpId="0"/>
      <p:bldP spid="20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39054B-C4B8-4DDC-A22B-7AE40BBB3D3B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C7F6B-10D8-42B5-A2C1-5E64B956F809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69431-6815-40F1-A1C8-F541CFA17FC3}"/>
              </a:ext>
            </a:extLst>
          </p:cNvPr>
          <p:cNvSpPr/>
          <p:nvPr/>
        </p:nvSpPr>
        <p:spPr>
          <a:xfrm>
            <a:off x="1391851" y="1575851"/>
            <a:ext cx="2252540" cy="1309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voi</a:t>
            </a:r>
            <a:r>
              <a:rPr lang="en-US" sz="6000" b="1" dirty="0">
                <a:solidFill>
                  <a:srgbClr val="FF339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4800" dirty="0">
              <a:solidFill>
                <a:srgbClr val="FF33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38C8B-F419-4F6B-B1C9-28A928C3B227}"/>
              </a:ext>
            </a:extLst>
          </p:cNvPr>
          <p:cNvSpPr/>
          <p:nvPr/>
        </p:nvSpPr>
        <p:spPr>
          <a:xfrm>
            <a:off x="7787873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C6328F-4C73-46F1-9315-B245A7D5B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521" y="-1153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2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39054B-C4B8-4DDC-A22B-7AE40BBB3D3B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C7F6B-10D8-42B5-A2C1-5E64B956F809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C2DB8-110E-45C0-B48C-7A8245AC50CF}"/>
              </a:ext>
            </a:extLst>
          </p:cNvPr>
          <p:cNvSpPr/>
          <p:nvPr/>
        </p:nvSpPr>
        <p:spPr>
          <a:xfrm>
            <a:off x="1402494" y="1452805"/>
            <a:ext cx="2574744" cy="1309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6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mer</a:t>
            </a:r>
            <a:r>
              <a:rPr lang="en-US" sz="6000" b="1" dirty="0">
                <a:solidFill>
                  <a:srgbClr val="FF339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cy</a:t>
            </a:r>
            <a:endParaRPr lang="en-US" sz="4800" b="1" dirty="0">
              <a:solidFill>
                <a:srgbClr val="FF33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38C8B-F419-4F6B-B1C9-28A928C3B227}"/>
              </a:ext>
            </a:extLst>
          </p:cNvPr>
          <p:cNvSpPr/>
          <p:nvPr/>
        </p:nvSpPr>
        <p:spPr>
          <a:xfrm>
            <a:off x="7787873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02773-7E8E-49DF-858E-75FBE933D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359" y="-1149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17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Possessives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912976" y="810678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8062D-4B71-4A95-B411-02F4A4FFB53F}"/>
              </a:ext>
            </a:extLst>
          </p:cNvPr>
          <p:cNvSpPr txBox="1"/>
          <p:nvPr/>
        </p:nvSpPr>
        <p:spPr>
          <a:xfrm>
            <a:off x="0" y="2470248"/>
            <a:ext cx="9144000" cy="84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800" dirty="0">
                <a:latin typeface="Century Gothic" panose="020B0502020202020204" pitchFamily="34" charset="0"/>
              </a:rPr>
              <a:t>Jesus</a:t>
            </a:r>
            <a:r>
              <a:rPr lang="en-US" sz="4800" b="1" u="sng" dirty="0">
                <a:latin typeface="Century Gothic" panose="020B0502020202020204" pitchFamily="34" charset="0"/>
              </a:rPr>
              <a:t>’</a:t>
            </a:r>
            <a:r>
              <a:rPr lang="en-US" sz="4800" u="sng" dirty="0">
                <a:latin typeface="Century Gothic" panose="020B0502020202020204" pitchFamily="34" charset="0"/>
              </a:rPr>
              <a:t> feet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560AD-3872-C14D-81CA-CF1A6D36BBEC}"/>
              </a:ext>
            </a:extLst>
          </p:cNvPr>
          <p:cNvSpPr/>
          <p:nvPr/>
        </p:nvSpPr>
        <p:spPr>
          <a:xfrm>
            <a:off x="7321513" y="-802124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B323A6-7593-40EC-9244-9366361F3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2722" y="-1169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009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2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New Words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1404" y="2295587"/>
            <a:ext cx="346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800" dirty="0">
                <a:latin typeface="Century Gothic" panose="020B0502020202020204" pitchFamily="34" charset="0"/>
              </a:rPr>
              <a:t>leprosy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62565" y="2295587"/>
            <a:ext cx="2929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en-US" sz="4800" dirty="0">
                <a:latin typeface="Century Gothic" panose="020B0502020202020204" pitchFamily="34" charset="0"/>
              </a:rPr>
              <a:t>leper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6F31DE-5603-4EBA-B141-BC67AD98D2DF}"/>
              </a:ext>
            </a:extLst>
          </p:cNvPr>
          <p:cNvSpPr/>
          <p:nvPr/>
        </p:nvSpPr>
        <p:spPr>
          <a:xfrm>
            <a:off x="8301965" y="-1010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F1E836-4C9E-4CAC-AB92-1BE67D9D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2515" y="-1167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1" grpId="0"/>
      <p:bldP spid="22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Contractions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775032"/>
            <a:ext cx="9144000" cy="14586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first word stays the same, </a:t>
            </a:r>
          </a:p>
          <a:p>
            <a:pPr marL="0" indent="0" algn="ctr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apostrophe takes the place </a:t>
            </a:r>
          </a:p>
          <a:p>
            <a:pPr marL="0" indent="0" algn="ctr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of the missing letters in the second word.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8301965" y="-1000416"/>
            <a:ext cx="842035" cy="772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24080-D7AD-413E-AA8D-C7BDF0240BA5}"/>
              </a:ext>
            </a:extLst>
          </p:cNvPr>
          <p:cNvSpPr/>
          <p:nvPr/>
        </p:nvSpPr>
        <p:spPr>
          <a:xfrm>
            <a:off x="810407" y="3439685"/>
            <a:ext cx="20754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atin typeface="Century Gothic" panose="020B0502020202020204" pitchFamily="34" charset="0"/>
              </a:rPr>
              <a:t>do</a:t>
            </a:r>
            <a:endParaRPr lang="en-US" sz="7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091735-138A-4E4E-A944-DF2F83B32D0D}"/>
              </a:ext>
            </a:extLst>
          </p:cNvPr>
          <p:cNvSpPr/>
          <p:nvPr/>
        </p:nvSpPr>
        <p:spPr>
          <a:xfrm>
            <a:off x="4538045" y="3474268"/>
            <a:ext cx="18600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atin typeface="Century Gothic" panose="020B0502020202020204" pitchFamily="34" charset="0"/>
              </a:rPr>
              <a:t>do</a:t>
            </a:r>
            <a:endParaRPr lang="en-US" sz="7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53C763-C36D-45E0-AF0C-0F7CF3F3876A}"/>
              </a:ext>
            </a:extLst>
          </p:cNvPr>
          <p:cNvSpPr/>
          <p:nvPr/>
        </p:nvSpPr>
        <p:spPr>
          <a:xfrm>
            <a:off x="3552763" y="3474266"/>
            <a:ext cx="13917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atin typeface="Century Gothic" panose="020B0502020202020204" pitchFamily="34" charset="0"/>
              </a:rPr>
              <a:t>=</a:t>
            </a:r>
            <a:endParaRPr lang="en-US" sz="7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23A9EA-1A5D-492E-ADE4-2022BCDD7061}"/>
              </a:ext>
            </a:extLst>
          </p:cNvPr>
          <p:cNvSpPr/>
          <p:nvPr/>
        </p:nvSpPr>
        <p:spPr>
          <a:xfrm>
            <a:off x="6310504" y="3474267"/>
            <a:ext cx="162576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dirty="0">
                <a:latin typeface="Century Gothic" panose="020B0502020202020204" pitchFamily="34" charset="0"/>
              </a:rPr>
              <a:t>n</a:t>
            </a:r>
            <a:r>
              <a:rPr lang="en-US" sz="7000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7000" dirty="0">
                <a:latin typeface="Century Gothic" panose="020B0502020202020204" pitchFamily="34" charset="0"/>
              </a:rPr>
              <a:t>t</a:t>
            </a:r>
            <a:endParaRPr lang="en-US" sz="7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89374E-6C5B-47E1-BCD3-86AE86AD6D77}"/>
              </a:ext>
            </a:extLst>
          </p:cNvPr>
          <p:cNvSpPr/>
          <p:nvPr/>
        </p:nvSpPr>
        <p:spPr>
          <a:xfrm>
            <a:off x="2358689" y="3439684"/>
            <a:ext cx="135325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dirty="0" err="1">
                <a:latin typeface="Century Gothic" panose="020B0502020202020204" pitchFamily="34" charset="0"/>
              </a:rPr>
              <a:t>n</a:t>
            </a:r>
            <a:r>
              <a:rPr lang="en-US" sz="7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7000" dirty="0" err="1">
                <a:latin typeface="Century Gothic" panose="020B0502020202020204" pitchFamily="34" charset="0"/>
              </a:rPr>
              <a:t>t</a:t>
            </a:r>
            <a:endParaRPr lang="en-US" sz="7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DCE4C-704F-BF47-A0FB-C8A7D79A2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007" y="-1040217"/>
            <a:ext cx="812800" cy="812800"/>
          </a:xfrm>
          <a:prstGeom prst="rect">
            <a:avLst/>
          </a:prstGeom>
        </p:spPr>
      </p:pic>
      <p:pic>
        <p:nvPicPr>
          <p:cNvPr id="2" name="dontdonot">
            <a:hlinkClick r:id="" action="ppaction://media"/>
            <a:extLst>
              <a:ext uri="{FF2B5EF4-FFF2-40B4-BE49-F238E27FC236}">
                <a16:creationId xmlns:a16="http://schemas.microsoft.com/office/drawing/2014/main" id="{A1C4EA03-F70C-2F4A-905C-4F7D797578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545" y="-15885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18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37986" y="2176108"/>
            <a:ext cx="346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8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4800" dirty="0">
                <a:latin typeface="Century Gothic" panose="020B0502020202020204" pitchFamily="34" charset="0"/>
              </a:rPr>
              <a:t>m = </a:t>
            </a:r>
            <a:r>
              <a:rPr lang="en-US" sz="48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48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6F31DE-5603-4EBA-B141-BC67AD98D2DF}"/>
              </a:ext>
            </a:extLst>
          </p:cNvPr>
          <p:cNvSpPr/>
          <p:nvPr/>
        </p:nvSpPr>
        <p:spPr>
          <a:xfrm>
            <a:off x="8301965" y="-101003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BEA437-1A0A-49F6-AE0B-2C4C61DBA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885" y="-115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Rule Breakers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526" y="1614944"/>
            <a:ext cx="8743188" cy="541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Words like these do not follow phonetic patterns.</a:t>
            </a:r>
          </a:p>
        </p:txBody>
      </p:sp>
      <p:pic>
        <p:nvPicPr>
          <p:cNvPr id="11" name="par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994" y="219829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57005" y="641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77D7F-6FA8-6C40-8D86-EB1AEF00773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D39E5FB-9E71-DA44-AAA6-4CEA56F4AD93}"/>
              </a:ext>
            </a:extLst>
          </p:cNvPr>
          <p:cNvSpPr txBox="1">
            <a:spLocks/>
          </p:cNvSpPr>
          <p:nvPr/>
        </p:nvSpPr>
        <p:spPr>
          <a:xfrm flipH="1">
            <a:off x="2309546" y="3797266"/>
            <a:ext cx="1390850" cy="598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spc="300" dirty="0">
                <a:latin typeface="Bauhaus 93" pitchFamily="82" charset="77"/>
              </a:rPr>
              <a:t>two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3717734-D6ED-3343-9B78-CC01B55EB336}"/>
              </a:ext>
            </a:extLst>
          </p:cNvPr>
          <p:cNvSpPr txBox="1">
            <a:spLocks/>
          </p:cNvSpPr>
          <p:nvPr/>
        </p:nvSpPr>
        <p:spPr>
          <a:xfrm rot="556900">
            <a:off x="2911126" y="2987759"/>
            <a:ext cx="1849507" cy="897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FF0000"/>
                </a:solidFill>
                <a:latin typeface="Copperplate" panose="02000504000000020004" pitchFamily="2" charset="77"/>
              </a:rPr>
              <a:t>said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F4D1C3-49D1-3640-8C37-960C85A1CD62}"/>
              </a:ext>
            </a:extLst>
          </p:cNvPr>
          <p:cNvSpPr txBox="1">
            <a:spLocks/>
          </p:cNvSpPr>
          <p:nvPr/>
        </p:nvSpPr>
        <p:spPr>
          <a:xfrm rot="20671164">
            <a:off x="4552591" y="3101076"/>
            <a:ext cx="2389108" cy="897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could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3AAA8E7-5C1F-1B4F-A38F-5EFC4AB2CA1B}"/>
              </a:ext>
            </a:extLst>
          </p:cNvPr>
          <p:cNvSpPr txBox="1">
            <a:spLocks/>
          </p:cNvSpPr>
          <p:nvPr/>
        </p:nvSpPr>
        <p:spPr>
          <a:xfrm>
            <a:off x="1888162" y="2609116"/>
            <a:ext cx="1261449" cy="897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spc="3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77"/>
                <a:ea typeface="Apple Symbols" panose="02000000000000000000" pitchFamily="2" charset="-79"/>
                <a:cs typeface="Apple Symbols" panose="02000000000000000000" pitchFamily="2" charset="-79"/>
              </a:rPr>
              <a:t>to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51F4A4-AB9E-5D43-9C93-D6730199A3A4}"/>
              </a:ext>
            </a:extLst>
          </p:cNvPr>
          <p:cNvSpPr txBox="1">
            <a:spLocks/>
          </p:cNvSpPr>
          <p:nvPr/>
        </p:nvSpPr>
        <p:spPr>
          <a:xfrm>
            <a:off x="4331398" y="2718784"/>
            <a:ext cx="1413566" cy="68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spc="300" dirty="0">
                <a:solidFill>
                  <a:srgbClr val="00B050"/>
                </a:solidFill>
                <a:latin typeface="Cooper Black" panose="0208090404030B020404" pitchFamily="18" charset="77"/>
              </a:rPr>
              <a:t>you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EEA69B-146B-2E47-BA09-70DDB26C9CE4}"/>
              </a:ext>
            </a:extLst>
          </p:cNvPr>
          <p:cNvCxnSpPr/>
          <p:nvPr/>
        </p:nvCxnSpPr>
        <p:spPr>
          <a:xfrm>
            <a:off x="1963134" y="2600865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655DED-0183-3640-9C2E-FDA43B8ACEE8}"/>
              </a:ext>
            </a:extLst>
          </p:cNvPr>
          <p:cNvCxnSpPr/>
          <p:nvPr/>
        </p:nvCxnSpPr>
        <p:spPr>
          <a:xfrm>
            <a:off x="3222898" y="2637851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9849E8-6545-0048-8BC8-B83C9367FD5B}"/>
              </a:ext>
            </a:extLst>
          </p:cNvPr>
          <p:cNvCxnSpPr/>
          <p:nvPr/>
        </p:nvCxnSpPr>
        <p:spPr>
          <a:xfrm>
            <a:off x="4184824" y="2656805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857E85-801C-1348-9224-113C45127E1D}"/>
              </a:ext>
            </a:extLst>
          </p:cNvPr>
          <p:cNvCxnSpPr/>
          <p:nvPr/>
        </p:nvCxnSpPr>
        <p:spPr>
          <a:xfrm>
            <a:off x="5167656" y="2646910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FDE896-F087-2B48-911C-7B2E0BBF1574}"/>
              </a:ext>
            </a:extLst>
          </p:cNvPr>
          <p:cNvCxnSpPr/>
          <p:nvPr/>
        </p:nvCxnSpPr>
        <p:spPr>
          <a:xfrm>
            <a:off x="6122906" y="2656805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8CFC7F-45AB-BD4F-B971-02BC741F9FE3}"/>
              </a:ext>
            </a:extLst>
          </p:cNvPr>
          <p:cNvCxnSpPr/>
          <p:nvPr/>
        </p:nvCxnSpPr>
        <p:spPr>
          <a:xfrm>
            <a:off x="6816481" y="2628792"/>
            <a:ext cx="0" cy="20307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EE6912-C3B5-DE47-9ADC-A8C26CF4F875}"/>
              </a:ext>
            </a:extLst>
          </p:cNvPr>
          <p:cNvCxnSpPr>
            <a:cxnSpLocks/>
          </p:cNvCxnSpPr>
          <p:nvPr/>
        </p:nvCxnSpPr>
        <p:spPr>
          <a:xfrm flipH="1" flipV="1">
            <a:off x="1928361" y="4659519"/>
            <a:ext cx="4949518" cy="271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77128D-4509-6442-9FC6-855EB5E48ABD}"/>
              </a:ext>
            </a:extLst>
          </p:cNvPr>
          <p:cNvCxnSpPr>
            <a:cxnSpLocks/>
          </p:cNvCxnSpPr>
          <p:nvPr/>
        </p:nvCxnSpPr>
        <p:spPr>
          <a:xfrm flipH="1" flipV="1">
            <a:off x="1941814" y="2614099"/>
            <a:ext cx="4874667" cy="406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miley Face 34">
            <a:extLst>
              <a:ext uri="{FF2B5EF4-FFF2-40B4-BE49-F238E27FC236}">
                <a16:creationId xmlns:a16="http://schemas.microsoft.com/office/drawing/2014/main" id="{AAD340E8-EC69-1143-85A5-7C306FB742A8}"/>
              </a:ext>
            </a:extLst>
          </p:cNvPr>
          <p:cNvSpPr/>
          <p:nvPr/>
        </p:nvSpPr>
        <p:spPr>
          <a:xfrm>
            <a:off x="5650002" y="4096410"/>
            <a:ext cx="416681" cy="342903"/>
          </a:xfrm>
          <a:prstGeom prst="smileyFace">
            <a:avLst>
              <a:gd name="adj" fmla="val -465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4D66A2-780E-3F47-BC8F-651596038B22}"/>
              </a:ext>
            </a:extLst>
          </p:cNvPr>
          <p:cNvSpPr txBox="1"/>
          <p:nvPr/>
        </p:nvSpPr>
        <p:spPr>
          <a:xfrm>
            <a:off x="6102134" y="3840373"/>
            <a:ext cx="43935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f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42153AAE-B6A4-1F43-AFEE-99F55095FB75}"/>
              </a:ext>
            </a:extLst>
          </p:cNvPr>
          <p:cNvSpPr txBox="1">
            <a:spLocks/>
          </p:cNvSpPr>
          <p:nvPr/>
        </p:nvSpPr>
        <p:spPr>
          <a:xfrm>
            <a:off x="3449728" y="3972316"/>
            <a:ext cx="1822332" cy="682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spc="300" dirty="0">
                <a:solidFill>
                  <a:srgbClr val="7030A0"/>
                </a:solidFill>
                <a:latin typeface="Trebuchet MS" panose="020B0703020202090204" pitchFamily="34" charset="0"/>
              </a:rPr>
              <a:t>from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6BEC5-E2DC-4943-BE61-7EC077492F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9546" y="-1250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745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build="p"/>
      <p:bldP spid="14" grpId="0" animBg="1"/>
      <p:bldP spid="10" grpId="0" build="p"/>
      <p:bldP spid="15" grpId="0" build="p"/>
      <p:bldP spid="16" grpId="0" build="p"/>
      <p:bldP spid="18" grpId="0" build="p"/>
      <p:bldP spid="19" grpId="0" build="p"/>
      <p:bldP spid="3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49707</TotalTime>
  <Words>118</Words>
  <Application>Microsoft Office PowerPoint</Application>
  <PresentationFormat>On-screen Show (16:10)</PresentationFormat>
  <Paragraphs>64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Apple Symbols</vt:lpstr>
      <vt:lpstr>Arial</vt:lpstr>
      <vt:lpstr>Bauhaus 93</vt:lpstr>
      <vt:lpstr>Calibri</vt:lpstr>
      <vt:lpstr>Calibri Light</vt:lpstr>
      <vt:lpstr>Century Gothic</vt:lpstr>
      <vt:lpstr>Cooper Black</vt:lpstr>
      <vt:lpstr>Copperplate</vt:lpstr>
      <vt:lpstr>Matura MT Script Capitals</vt:lpstr>
      <vt:lpstr>Microsoft New Tai Lue</vt:lpstr>
      <vt:lpstr>Times New Roman</vt:lpstr>
      <vt:lpstr>Trebuchet MS</vt:lpstr>
      <vt:lpstr>Office Theme</vt:lpstr>
      <vt:lpstr>PowerPoint Presentation</vt:lpstr>
      <vt:lpstr>Other Sounds – Soft C</vt:lpstr>
      <vt:lpstr>PowerPoint Presentation</vt:lpstr>
      <vt:lpstr>PowerPoint Presentation</vt:lpstr>
      <vt:lpstr>Possessives</vt:lpstr>
      <vt:lpstr>New Words</vt:lpstr>
      <vt:lpstr>Contractions</vt:lpstr>
      <vt:lpstr>PowerPoint Presentation</vt:lpstr>
      <vt:lpstr>Rule Breakers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457</cp:revision>
  <dcterms:created xsi:type="dcterms:W3CDTF">2017-01-10T01:35:56Z</dcterms:created>
  <dcterms:modified xsi:type="dcterms:W3CDTF">2019-03-21T12:36:09Z</dcterms:modified>
</cp:coreProperties>
</file>