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14" r:id="rId3"/>
    <p:sldId id="559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286" r:id="rId27"/>
    <p:sldId id="384" r:id="rId28"/>
    <p:sldId id="452" r:id="rId29"/>
    <p:sldId id="453" r:id="rId30"/>
    <p:sldId id="290" r:id="rId31"/>
    <p:sldId id="303" r:id="rId32"/>
    <p:sldId id="512" r:id="rId33"/>
    <p:sldId id="582" r:id="rId34"/>
    <p:sldId id="583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00" r:id="rId52"/>
    <p:sldId id="601" r:id="rId53"/>
    <p:sldId id="602" r:id="rId54"/>
    <p:sldId id="603" r:id="rId5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1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316370" y="2208758"/>
            <a:ext cx="4413482" cy="25593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93756-768C-4A1C-ACE1-CE026C2BB293}"/>
              </a:ext>
            </a:extLst>
          </p:cNvPr>
          <p:cNvSpPr txBox="1"/>
          <p:nvPr/>
        </p:nvSpPr>
        <p:spPr>
          <a:xfrm>
            <a:off x="243440" y="465466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F75B4A-53AB-4643-885A-41B83FFA3BFB}"/>
              </a:ext>
            </a:extLst>
          </p:cNvPr>
          <p:cNvCxnSpPr>
            <a:cxnSpLocks/>
          </p:cNvCxnSpPr>
          <p:nvPr/>
        </p:nvCxnSpPr>
        <p:spPr>
          <a:xfrm>
            <a:off x="0" y="1845190"/>
            <a:ext cx="9144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34F451F-B7E6-4AA2-AEB3-239DDADDC117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DDC13C-B867-4CD5-ACF9-59D07115114C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B97B0-0CAD-4720-AA26-89E8513A8001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42. Jesus Appears to His Disciples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../../01_SyllableBible/IVANSdrawings/ImagesForReadWithMeBible/FINAL_sent_to_FreeBibleImages_300dpi/44_48_JesusIsAlive_and_COVER/46A_JesusToThomas.jpg">
            <a:extLst>
              <a:ext uri="{FF2B5EF4-FFF2-40B4-BE49-F238E27FC236}">
                <a16:creationId xmlns:a16="http://schemas.microsoft.com/office/drawing/2014/main" id="{F6431173-0C3A-4034-9783-68D6530E748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9545" r="16340" b="6156"/>
          <a:stretch/>
        </p:blipFill>
        <p:spPr bwMode="auto">
          <a:xfrm>
            <a:off x="1037272" y="1962619"/>
            <a:ext cx="2386151" cy="3308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8D6E93-DFDC-44BE-A9C5-315C29052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7374" y="-1200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748743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came to them, but they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did not know who he was.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0B6A89-29F2-49E9-B20A-CD71D079F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8433" y="-1199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told them, “The Old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Testament tells the story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of the Messiah.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DB08BF-BA1F-41C7-9489-B5233C41C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3587" y="-1190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7110948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had to die and then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come back to life.”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BFC8DC-CEDE-4D4E-8295-6A7E004BC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0859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Their eyes were opened.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It was Jesus!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2793DF-5F9D-4291-84F4-25AE3BFFF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24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But then, he disappeared.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C3CA1A-590C-4948-B376-3CB37B737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715" y="-1195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42169" y="1194490"/>
            <a:ext cx="7871743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“Our hearts were burning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within us when he was talking!”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said.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14463F-6A65-436A-9E6B-14EEED138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-1194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793183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told the others, “It is true.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362A37-37A8-4BFC-900B-0ECF10605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141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Lord has risen!”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66F47D-A482-4558-86BF-F6E701320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4988" y="-1190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Just then, Jesus stood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among them and said,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“Peace be with you.”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BEAD75-0E51-4EAE-BDBB-473E171FC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4647" y="-1190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43153" y="1194491"/>
            <a:ext cx="7807139" cy="1320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“It’s a ghost!”  they screamed.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047791-2CD4-468E-9D2D-C7530FF212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565" y="-1197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disciples hid in a room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together.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866095-7B9E-4F33-A64C-A5DFC389E6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6010" y="-1194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“No, it’s me,” Jesus said.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C8C6D0-F4D1-4134-84AA-810A6DC6C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563" y="-1208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0" y="1194490"/>
            <a:ext cx="7656331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“See, I have flesh and bones.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8F40C2-1FF3-403A-B454-192FD22CB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565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Why didn’t you believe?”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183980-15B7-4866-B8EF-5B114996A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753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726681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men touched his hands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and feet.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C933B7-EC38-4CAD-AE38-219F7D084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5636" y="-1199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Then they believed that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was the Messiah.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F241BA-6333-4BFD-B87B-8A19EF3E7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670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0" y="1194490"/>
            <a:ext cx="7354909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Amazed and full of great joy,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worshipped him.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BCA27F-1685-4B0C-A008-278101E9C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244" y="-1190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2049700"/>
            <a:ext cx="7639834" cy="29509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How did the men react when the women told the news of Jesus’ resurrection?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945346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650508-FB28-42C3-A447-8D0D3FDF9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1882" y="-1200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2049700"/>
            <a:ext cx="7639834" cy="29509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How did they react, even after they saw him alive?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945346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05760C-4A70-46A5-9391-B8D02F211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1164" y="-1200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638882"/>
            <a:ext cx="7639834" cy="33174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It has been said, “The resurrection changes everything.” Why?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640546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D67449-2FE7-4E7A-8297-EAA49C328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9445" y="-1394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652135"/>
            <a:ext cx="7639834" cy="34090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During Easter, many people celebrate spring with candy and eggs. How do Christians celebrate?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653800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AB1554-B177-4A68-85E2-EC37513FE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6694" y="-1190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75410" y="1194490"/>
            <a:ext cx="79748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doors were locked tight.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5ACC96-4232-4C5D-B592-EDCE89EF1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328" y="-1199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74165" y="1207374"/>
            <a:ext cx="8071075" cy="36593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Dear Jesus,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The amazing news of your resurrection changed the history of the world. Since you came back to life, millions of people in hundreds of countries believe.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I believe too.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DE923-9BA8-4CC0-BF1E-A81FF88BF8B1}"/>
              </a:ext>
            </a:extLst>
          </p:cNvPr>
          <p:cNvSpPr txBox="1">
            <a:spLocks/>
          </p:cNvSpPr>
          <p:nvPr/>
        </p:nvSpPr>
        <p:spPr>
          <a:xfrm>
            <a:off x="457200" y="394003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  <a:endParaRPr lang="en-US" sz="486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DA52F-A45A-421C-B459-44A8AAD3C2CB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6FB462-AE4E-401F-AD5C-D5167C3F8805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20D5B-25C0-4EFD-AD84-E14173971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0483" y="-1200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6A19E-7D77-450E-833C-FE8B950BAFB6}"/>
              </a:ext>
            </a:extLst>
          </p:cNvPr>
          <p:cNvSpPr/>
          <p:nvPr/>
        </p:nvSpPr>
        <p:spPr>
          <a:xfrm>
            <a:off x="1863577" y="1137266"/>
            <a:ext cx="54168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Jesus Appears to 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His Disciples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B7556-E878-461D-976D-FB999FD68EDF}"/>
              </a:ext>
            </a:extLst>
          </p:cNvPr>
          <p:cNvSpPr/>
          <p:nvPr/>
        </p:nvSpPr>
        <p:spPr>
          <a:xfrm>
            <a:off x="1813871" y="3626268"/>
            <a:ext cx="5516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ED001F-7A2A-421C-B72A-5E3C7A77A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5209" y="-1197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67A712-A101-4050-B0E5-B58DFDAC34DA}"/>
              </a:ext>
            </a:extLst>
          </p:cNvPr>
          <p:cNvSpPr/>
          <p:nvPr/>
        </p:nvSpPr>
        <p:spPr>
          <a:xfrm>
            <a:off x="1128730" y="1228346"/>
            <a:ext cx="3776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disciples hid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CB9CA0-BDE4-45E0-9CA0-34A45EC9A8A2}"/>
              </a:ext>
            </a:extLst>
          </p:cNvPr>
          <p:cNvSpPr/>
          <p:nvPr/>
        </p:nvSpPr>
        <p:spPr>
          <a:xfrm>
            <a:off x="5705022" y="1222110"/>
            <a:ext cx="2310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 a room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D991D-1456-49A6-883F-184DF6C8E3E5}"/>
              </a:ext>
            </a:extLst>
          </p:cNvPr>
          <p:cNvSpPr/>
          <p:nvPr/>
        </p:nvSpPr>
        <p:spPr>
          <a:xfrm>
            <a:off x="1277011" y="2383704"/>
            <a:ext cx="2263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together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D4F08A-8119-4D49-B986-0907CE700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797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A83466-46DE-4870-B35B-479CD1C99525}"/>
              </a:ext>
            </a:extLst>
          </p:cNvPr>
          <p:cNvSpPr/>
          <p:nvPr/>
        </p:nvSpPr>
        <p:spPr>
          <a:xfrm>
            <a:off x="715354" y="1489632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doors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BA3E8B-B351-4E83-9014-0215553CAC8E}"/>
              </a:ext>
            </a:extLst>
          </p:cNvPr>
          <p:cNvSpPr/>
          <p:nvPr/>
        </p:nvSpPr>
        <p:spPr>
          <a:xfrm>
            <a:off x="3763235" y="1489631"/>
            <a:ext cx="423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were locked tight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22B7FA-472C-426D-81F9-86DA36295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6691" y="-119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3A7958-1AC0-4F3D-80E9-E6BEC942C7B0}"/>
              </a:ext>
            </a:extLst>
          </p:cNvPr>
          <p:cNvSpPr/>
          <p:nvPr/>
        </p:nvSpPr>
        <p:spPr>
          <a:xfrm>
            <a:off x="504511" y="1409568"/>
            <a:ext cx="4291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were praying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4BB360-995A-4A2B-B2BB-678E335E9C76}"/>
              </a:ext>
            </a:extLst>
          </p:cNvPr>
          <p:cNvSpPr/>
          <p:nvPr/>
        </p:nvSpPr>
        <p:spPr>
          <a:xfrm>
            <a:off x="5271661" y="1409567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crying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855BF0-9034-4CBF-BAC4-F7A155FDE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455" y="-1190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8CC250-6E7C-43C7-94E8-A79D29CA58B1}"/>
              </a:ext>
            </a:extLst>
          </p:cNvPr>
          <p:cNvSpPr/>
          <p:nvPr/>
        </p:nvSpPr>
        <p:spPr>
          <a:xfrm>
            <a:off x="835191" y="1211328"/>
            <a:ext cx="4187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When the women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2197D-4A3F-44EB-9325-2BFFF27CDAF8}"/>
              </a:ext>
            </a:extLst>
          </p:cNvPr>
          <p:cNvSpPr/>
          <p:nvPr/>
        </p:nvSpPr>
        <p:spPr>
          <a:xfrm>
            <a:off x="835191" y="2349668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told the disciples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1A5E3-2177-475E-B24A-E41D592E2984}"/>
              </a:ext>
            </a:extLst>
          </p:cNvPr>
          <p:cNvSpPr/>
          <p:nvPr/>
        </p:nvSpPr>
        <p:spPr>
          <a:xfrm>
            <a:off x="5022556" y="2345841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is alive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!”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4EEC7D-980D-41AC-B09A-7587060B0522}"/>
              </a:ext>
            </a:extLst>
          </p:cNvPr>
          <p:cNvSpPr/>
          <p:nvPr/>
        </p:nvSpPr>
        <p:spPr>
          <a:xfrm>
            <a:off x="835191" y="3480354"/>
            <a:ext cx="4538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didn’t believe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381540-60B1-4A81-9E77-3E483AAA2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4073" y="-1189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BCD9D-E3A0-49E6-9E62-D340BBE6130A}"/>
              </a:ext>
            </a:extLst>
          </p:cNvPr>
          <p:cNvSpPr/>
          <p:nvPr/>
        </p:nvSpPr>
        <p:spPr>
          <a:xfrm>
            <a:off x="1135495" y="1448520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D44AF-6DCD-4AC5-8CEE-E46E98C82375}"/>
              </a:ext>
            </a:extLst>
          </p:cNvPr>
          <p:cNvSpPr/>
          <p:nvPr/>
        </p:nvSpPr>
        <p:spPr>
          <a:xfrm>
            <a:off x="4189052" y="1448519"/>
            <a:ext cx="2605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their words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2190A-C774-4001-A525-DEF3F68CD44E}"/>
              </a:ext>
            </a:extLst>
          </p:cNvPr>
          <p:cNvSpPr/>
          <p:nvPr/>
        </p:nvSpPr>
        <p:spPr>
          <a:xfrm>
            <a:off x="1135495" y="2534334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sounded silly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67E76C-12A2-4A48-98F2-5E6C9C73D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3187" y="-1191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3976E-C8C8-4029-8B29-38B4CAA2C67A}"/>
              </a:ext>
            </a:extLst>
          </p:cNvPr>
          <p:cNvSpPr/>
          <p:nvPr/>
        </p:nvSpPr>
        <p:spPr>
          <a:xfrm>
            <a:off x="1172165" y="1211328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Two followers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E8E6E-40A6-4CBE-B25E-138CD242FE5B}"/>
              </a:ext>
            </a:extLst>
          </p:cNvPr>
          <p:cNvSpPr/>
          <p:nvPr/>
        </p:nvSpPr>
        <p:spPr>
          <a:xfrm>
            <a:off x="1172165" y="2384598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walked along a road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3F669-929E-4B16-B282-922069C677AD}"/>
              </a:ext>
            </a:extLst>
          </p:cNvPr>
          <p:cNvSpPr/>
          <p:nvPr/>
        </p:nvSpPr>
        <p:spPr>
          <a:xfrm>
            <a:off x="1172165" y="3557868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going to a village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607687-F959-4C80-B1D7-21BFFFE8D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328" y="-1206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D84ADB-E9E6-4018-BCE7-BDCA692DD600}"/>
              </a:ext>
            </a:extLst>
          </p:cNvPr>
          <p:cNvSpPr/>
          <p:nvPr/>
        </p:nvSpPr>
        <p:spPr>
          <a:xfrm>
            <a:off x="976369" y="1886994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Their hearts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8A2D46-4956-4098-A15E-22A41334F380}"/>
              </a:ext>
            </a:extLst>
          </p:cNvPr>
          <p:cNvSpPr/>
          <p:nvPr/>
        </p:nvSpPr>
        <p:spPr>
          <a:xfrm>
            <a:off x="4777877" y="1886993"/>
            <a:ext cx="2965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were heavy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67AE43-1541-465A-818E-A419BA492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5294" y="-1187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2FADC5-395A-40DD-A4F9-56A5BE494C99}"/>
              </a:ext>
            </a:extLst>
          </p:cNvPr>
          <p:cNvSpPr/>
          <p:nvPr/>
        </p:nvSpPr>
        <p:spPr>
          <a:xfrm>
            <a:off x="995499" y="2055453"/>
            <a:ext cx="240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Each step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EA96B-B93D-4904-966A-3F4F625B27C1}"/>
              </a:ext>
            </a:extLst>
          </p:cNvPr>
          <p:cNvSpPr/>
          <p:nvPr/>
        </p:nvSpPr>
        <p:spPr>
          <a:xfrm>
            <a:off x="4174276" y="2055454"/>
            <a:ext cx="4224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was hard to take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C02B0F-AEC4-4982-83C3-9ECC0BF75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8735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0" y="1194490"/>
            <a:ext cx="7656331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were praying and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crying.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81DEC9-1A1B-49C5-B3B3-47E343E47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670" y="-1195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25385B-FC39-4B18-A31B-28298287E16A}"/>
              </a:ext>
            </a:extLst>
          </p:cNvPr>
          <p:cNvSpPr/>
          <p:nvPr/>
        </p:nvSpPr>
        <p:spPr>
          <a:xfrm>
            <a:off x="1341313" y="1154215"/>
            <a:ext cx="48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came to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97200F-2985-4820-82F8-9A2EAE5AD0B5}"/>
              </a:ext>
            </a:extLst>
          </p:cNvPr>
          <p:cNvSpPr/>
          <p:nvPr/>
        </p:nvSpPr>
        <p:spPr>
          <a:xfrm>
            <a:off x="1341313" y="2476212"/>
            <a:ext cx="5102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but they did not know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AE46D-E088-4171-86D4-D2175D181177}"/>
              </a:ext>
            </a:extLst>
          </p:cNvPr>
          <p:cNvSpPr/>
          <p:nvPr/>
        </p:nvSpPr>
        <p:spPr>
          <a:xfrm>
            <a:off x="1341313" y="3597195"/>
            <a:ext cx="2999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who he was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82C5C2-4890-45CB-88CB-4EF7F4470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6692" y="-1200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97E55-45B1-4D6E-9136-B73BBD56C42F}"/>
              </a:ext>
            </a:extLst>
          </p:cNvPr>
          <p:cNvSpPr/>
          <p:nvPr/>
        </p:nvSpPr>
        <p:spPr>
          <a:xfrm>
            <a:off x="473886" y="1378153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told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0CF40F-0A38-4370-B3C6-E822B1C88B9C}"/>
              </a:ext>
            </a:extLst>
          </p:cNvPr>
          <p:cNvSpPr/>
          <p:nvPr/>
        </p:nvSpPr>
        <p:spPr>
          <a:xfrm>
            <a:off x="4078212" y="1378152"/>
            <a:ext cx="457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Old Testament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529C83-A996-4924-98FF-3754E8474A00}"/>
              </a:ext>
            </a:extLst>
          </p:cNvPr>
          <p:cNvSpPr/>
          <p:nvPr/>
        </p:nvSpPr>
        <p:spPr>
          <a:xfrm>
            <a:off x="473886" y="2534334"/>
            <a:ext cx="3028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tells the story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9FFEF-A813-48DA-822B-6658A2EF53BC}"/>
              </a:ext>
            </a:extLst>
          </p:cNvPr>
          <p:cNvSpPr/>
          <p:nvPr/>
        </p:nvSpPr>
        <p:spPr>
          <a:xfrm>
            <a:off x="4227444" y="2540259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of the Messiah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5625C4-C756-4C2B-81C6-199372923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2679" y="-121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800CF6-C0C1-421F-8201-22861D45520A}"/>
              </a:ext>
            </a:extLst>
          </p:cNvPr>
          <p:cNvSpPr/>
          <p:nvPr/>
        </p:nvSpPr>
        <p:spPr>
          <a:xfrm>
            <a:off x="820491" y="1514781"/>
            <a:ext cx="3267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had to die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8A51D3-8BCA-461B-8F7E-6F76799F8B31}"/>
              </a:ext>
            </a:extLst>
          </p:cNvPr>
          <p:cNvSpPr/>
          <p:nvPr/>
        </p:nvSpPr>
        <p:spPr>
          <a:xfrm>
            <a:off x="820491" y="2857500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then come back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84B38A-77EE-4C54-9EF4-3BCF577D5138}"/>
              </a:ext>
            </a:extLst>
          </p:cNvPr>
          <p:cNvSpPr/>
          <p:nvPr/>
        </p:nvSpPr>
        <p:spPr>
          <a:xfrm>
            <a:off x="6569503" y="2857500"/>
            <a:ext cx="1754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life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.”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FC4E46-7DE6-40CA-A2DA-0AD1ED0C0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2836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18B14F-4A60-4221-8457-E65296AB48DC}"/>
              </a:ext>
            </a:extLst>
          </p:cNvPr>
          <p:cNvSpPr/>
          <p:nvPr/>
        </p:nvSpPr>
        <p:spPr>
          <a:xfrm>
            <a:off x="783836" y="1586156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Their eyes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30D8B-0824-4714-8288-4520E740C949}"/>
              </a:ext>
            </a:extLst>
          </p:cNvPr>
          <p:cNvSpPr/>
          <p:nvPr/>
        </p:nvSpPr>
        <p:spPr>
          <a:xfrm>
            <a:off x="3958064" y="1586155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were opened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1619E4-52DC-427B-B30F-AFA9EF8CD36C}"/>
              </a:ext>
            </a:extLst>
          </p:cNvPr>
          <p:cNvSpPr/>
          <p:nvPr/>
        </p:nvSpPr>
        <p:spPr>
          <a:xfrm>
            <a:off x="783836" y="3099324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It was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4F34C5-3A03-45D2-A5AC-84669E752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808" y="-1199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1D33A7-153D-4508-A970-60A565DDFE9D}"/>
              </a:ext>
            </a:extLst>
          </p:cNvPr>
          <p:cNvSpPr/>
          <p:nvPr/>
        </p:nvSpPr>
        <p:spPr>
          <a:xfrm>
            <a:off x="1075756" y="1882889"/>
            <a:ext cx="2294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But then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BCA832-2E2B-4A71-A5FB-862E940E2737}"/>
              </a:ext>
            </a:extLst>
          </p:cNvPr>
          <p:cNvSpPr/>
          <p:nvPr/>
        </p:nvSpPr>
        <p:spPr>
          <a:xfrm>
            <a:off x="3967583" y="1882888"/>
            <a:ext cx="3927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disappeared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F404B3-5DA2-42EE-A2B2-6E02FD117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3558" y="-1197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322BE-9578-48D1-A5FC-A1BEDD4E5D3A}"/>
              </a:ext>
            </a:extLst>
          </p:cNvPr>
          <p:cNvSpPr/>
          <p:nvPr/>
        </p:nvSpPr>
        <p:spPr>
          <a:xfrm>
            <a:off x="587748" y="1248848"/>
            <a:ext cx="5809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Our hearts were burning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DE6969-6EF0-4344-82D8-BB6AAA440422}"/>
              </a:ext>
            </a:extLst>
          </p:cNvPr>
          <p:cNvSpPr/>
          <p:nvPr/>
        </p:nvSpPr>
        <p:spPr>
          <a:xfrm>
            <a:off x="587748" y="2573248"/>
            <a:ext cx="206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within us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B059F-CB4F-4D57-8C7A-8C2FA0ABF27A}"/>
              </a:ext>
            </a:extLst>
          </p:cNvPr>
          <p:cNvSpPr/>
          <p:nvPr/>
        </p:nvSpPr>
        <p:spPr>
          <a:xfrm>
            <a:off x="3212196" y="2573248"/>
            <a:ext cx="511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when he was talking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!”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A2820-BBCA-4D7B-A857-0C2CA34C35F2}"/>
              </a:ext>
            </a:extLst>
          </p:cNvPr>
          <p:cNvSpPr/>
          <p:nvPr/>
        </p:nvSpPr>
        <p:spPr>
          <a:xfrm>
            <a:off x="652535" y="3897648"/>
            <a:ext cx="233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61FAC3-374C-4F39-B047-35CECDF6F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6297" y="-1188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F5B52-F2D9-45AC-8D3A-F5911C7ACC04}"/>
              </a:ext>
            </a:extLst>
          </p:cNvPr>
          <p:cNvSpPr/>
          <p:nvPr/>
        </p:nvSpPr>
        <p:spPr>
          <a:xfrm>
            <a:off x="817325" y="1359984"/>
            <a:ext cx="4693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told the others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54106-5A91-4C78-A2ED-3F60099E576B}"/>
              </a:ext>
            </a:extLst>
          </p:cNvPr>
          <p:cNvSpPr/>
          <p:nvPr/>
        </p:nvSpPr>
        <p:spPr>
          <a:xfrm>
            <a:off x="5872036" y="1359984"/>
            <a:ext cx="2202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It is true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A7E3A-EBAF-4E08-ACF7-0095E09C539E}"/>
              </a:ext>
            </a:extLst>
          </p:cNvPr>
          <p:cNvSpPr/>
          <p:nvPr/>
        </p:nvSpPr>
        <p:spPr>
          <a:xfrm>
            <a:off x="817325" y="2704185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Lord has risen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!”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D5C7CB-838D-46F6-ADE8-ACCCF64DA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1539" y="-1202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88655-3991-4236-8F4C-EA2178E47526}"/>
              </a:ext>
            </a:extLst>
          </p:cNvPr>
          <p:cNvSpPr/>
          <p:nvPr/>
        </p:nvSpPr>
        <p:spPr>
          <a:xfrm>
            <a:off x="759288" y="1003999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Just then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F23D22-E44E-46BD-B8B2-C81222A0B9A0}"/>
              </a:ext>
            </a:extLst>
          </p:cNvPr>
          <p:cNvSpPr/>
          <p:nvPr/>
        </p:nvSpPr>
        <p:spPr>
          <a:xfrm>
            <a:off x="759288" y="2245644"/>
            <a:ext cx="3129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among them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041DC-D969-4235-8C27-C1A789AA1D17}"/>
              </a:ext>
            </a:extLst>
          </p:cNvPr>
          <p:cNvSpPr/>
          <p:nvPr/>
        </p:nvSpPr>
        <p:spPr>
          <a:xfrm>
            <a:off x="4314848" y="2245644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AF69D-9EF6-4E00-8BB9-9A1BF522453A}"/>
              </a:ext>
            </a:extLst>
          </p:cNvPr>
          <p:cNvSpPr/>
          <p:nvPr/>
        </p:nvSpPr>
        <p:spPr>
          <a:xfrm>
            <a:off x="759288" y="3074376"/>
            <a:ext cx="4987263" cy="1030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Peace be with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8A5E1-5660-440B-A246-F56A64BB4B9D}"/>
              </a:ext>
            </a:extLst>
          </p:cNvPr>
          <p:cNvSpPr/>
          <p:nvPr/>
        </p:nvSpPr>
        <p:spPr>
          <a:xfrm>
            <a:off x="3642450" y="991467"/>
            <a:ext cx="2733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stood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CF6E41-9273-412F-89CB-A616263AA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7107" y="-1194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D77674-6E2C-41CE-A49F-D1096854BE53}"/>
              </a:ext>
            </a:extLst>
          </p:cNvPr>
          <p:cNvSpPr/>
          <p:nvPr/>
        </p:nvSpPr>
        <p:spPr>
          <a:xfrm>
            <a:off x="859350" y="1718678"/>
            <a:ext cx="3164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 a ghost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CDC2FC-DC43-4F13-BF5C-B97EF5F37C7C}"/>
              </a:ext>
            </a:extLst>
          </p:cNvPr>
          <p:cNvSpPr/>
          <p:nvPr/>
        </p:nvSpPr>
        <p:spPr>
          <a:xfrm>
            <a:off x="4432902" y="1718678"/>
            <a:ext cx="3709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screamed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4B3179-6AD5-4092-B6EB-0A29C0C0F8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7036" y="-1197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0E90F6-16AF-4107-9A6D-3C68D161070A}"/>
              </a:ext>
            </a:extLst>
          </p:cNvPr>
          <p:cNvSpPr/>
          <p:nvPr/>
        </p:nvSpPr>
        <p:spPr>
          <a:xfrm>
            <a:off x="989640" y="1824693"/>
            <a:ext cx="1180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No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A0D8DA-B172-4E07-81C3-55C70DE060E4}"/>
              </a:ext>
            </a:extLst>
          </p:cNvPr>
          <p:cNvSpPr/>
          <p:nvPr/>
        </p:nvSpPr>
        <p:spPr>
          <a:xfrm>
            <a:off x="2631752" y="1824693"/>
            <a:ext cx="1988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,”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535BF-D892-4CBB-900F-5502C02E6418}"/>
              </a:ext>
            </a:extLst>
          </p:cNvPr>
          <p:cNvSpPr/>
          <p:nvPr/>
        </p:nvSpPr>
        <p:spPr>
          <a:xfrm>
            <a:off x="5055274" y="1824694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8305D4-2BF1-4417-8015-CD38FD644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0464" y="-1197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80661" y="1194490"/>
            <a:ext cx="750073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When the women told the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disciples, “Jesus is alive!”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didn’t believe.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6D5E85-038F-4F2F-B2AB-00A25F4D0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76C072-4FB1-4447-9ABF-B74A4E35076A}"/>
              </a:ext>
            </a:extLst>
          </p:cNvPr>
          <p:cNvSpPr/>
          <p:nvPr/>
        </p:nvSpPr>
        <p:spPr>
          <a:xfrm>
            <a:off x="802116" y="1886994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See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I have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5F670-55AD-4882-94F2-6760C234690F}"/>
              </a:ext>
            </a:extLst>
          </p:cNvPr>
          <p:cNvSpPr/>
          <p:nvPr/>
        </p:nvSpPr>
        <p:spPr>
          <a:xfrm>
            <a:off x="4291710" y="1891093"/>
            <a:ext cx="3861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flesh and bones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C9F83E-EE17-4620-B16A-2D7A0B1FB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719" y="-1197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AFCB0D-2BD2-4555-A62C-ED571F5FFFC3}"/>
              </a:ext>
            </a:extLst>
          </p:cNvPr>
          <p:cNvSpPr/>
          <p:nvPr/>
        </p:nvSpPr>
        <p:spPr>
          <a:xfrm>
            <a:off x="877138" y="1886994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Why didn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BA5AEC-F184-4BD1-B288-484947F6D66B}"/>
              </a:ext>
            </a:extLst>
          </p:cNvPr>
          <p:cNvSpPr/>
          <p:nvPr/>
        </p:nvSpPr>
        <p:spPr>
          <a:xfrm>
            <a:off x="4268904" y="1886994"/>
            <a:ext cx="3406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you believe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?”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98F51C-DBEB-4C32-A404-C768E6654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0480" y="-1197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438B1C-E8AD-48D9-8531-9DA34A9FD7B9}"/>
              </a:ext>
            </a:extLst>
          </p:cNvPr>
          <p:cNvSpPr/>
          <p:nvPr/>
        </p:nvSpPr>
        <p:spPr>
          <a:xfrm>
            <a:off x="924261" y="1546399"/>
            <a:ext cx="210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men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C2DDC0-5186-440D-A763-1108FBEB885C}"/>
              </a:ext>
            </a:extLst>
          </p:cNvPr>
          <p:cNvSpPr/>
          <p:nvPr/>
        </p:nvSpPr>
        <p:spPr>
          <a:xfrm>
            <a:off x="3912150" y="1546398"/>
            <a:ext cx="4307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touched his hands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DC0DE-2A01-4122-948A-60885B011CA7}"/>
              </a:ext>
            </a:extLst>
          </p:cNvPr>
          <p:cNvSpPr/>
          <p:nvPr/>
        </p:nvSpPr>
        <p:spPr>
          <a:xfrm>
            <a:off x="924261" y="3019810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feet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8B9CD6-A182-4FCC-95F9-30A673492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2075" y="-1191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75CDD2-6A73-47A0-8A45-7E976B13AD6B}"/>
              </a:ext>
            </a:extLst>
          </p:cNvPr>
          <p:cNvSpPr/>
          <p:nvPr/>
        </p:nvSpPr>
        <p:spPr>
          <a:xfrm>
            <a:off x="720677" y="1718528"/>
            <a:ext cx="4459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Then they believed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610882-AA9C-4C08-8491-58AEE1908970}"/>
              </a:ext>
            </a:extLst>
          </p:cNvPr>
          <p:cNvSpPr/>
          <p:nvPr/>
        </p:nvSpPr>
        <p:spPr>
          <a:xfrm>
            <a:off x="6036131" y="1718528"/>
            <a:ext cx="2387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that Jesus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E926A7-433A-46ED-94EB-3AE65EAEE53C}"/>
              </a:ext>
            </a:extLst>
          </p:cNvPr>
          <p:cNvSpPr/>
          <p:nvPr/>
        </p:nvSpPr>
        <p:spPr>
          <a:xfrm>
            <a:off x="720677" y="2871347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was the Messiah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BC3C27-847E-45A1-8A30-646F842EC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9784" y="-1196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729CE0-8FB4-4CF0-ABD9-279F7BD83E63}"/>
              </a:ext>
            </a:extLst>
          </p:cNvPr>
          <p:cNvSpPr/>
          <p:nvPr/>
        </p:nvSpPr>
        <p:spPr>
          <a:xfrm>
            <a:off x="897010" y="1658538"/>
            <a:ext cx="221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Amazed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DA5C33-C0CC-4AD8-8151-799CDBB18D8F}"/>
              </a:ext>
            </a:extLst>
          </p:cNvPr>
          <p:cNvSpPr/>
          <p:nvPr/>
        </p:nvSpPr>
        <p:spPr>
          <a:xfrm>
            <a:off x="3699593" y="1658537"/>
            <a:ext cx="4666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full of great joy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586CF-AC5A-40FA-9F29-6F627943286E}"/>
              </a:ext>
            </a:extLst>
          </p:cNvPr>
          <p:cNvSpPr/>
          <p:nvPr/>
        </p:nvSpPr>
        <p:spPr>
          <a:xfrm>
            <a:off x="897010" y="2962982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worshipped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F8B41C-F2C1-476D-984B-AB80ED101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327" y="-119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394855" y="1194490"/>
            <a:ext cx="8749145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To them, their words sounded silly.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1701D3-9FAD-42B6-BAEF-DD2832BE0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3928" y="-1195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7004724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Two followers walked along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 road going to a village.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8AB71B-6427-42C5-870E-409501914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3929" y="-119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Their hearts were heavy.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E19CBC-5F51-4160-BACE-E7863C0188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198" y="-1199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7142874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Each step was hard to take.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BAAF5C-421E-46EA-A791-39F0721F8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752" y="-1190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9560</TotalTime>
  <Words>584</Words>
  <Application>Microsoft Office PowerPoint</Application>
  <PresentationFormat>On-screen Show (16:10)</PresentationFormat>
  <Paragraphs>128</Paragraphs>
  <Slides>54</Slides>
  <Notes>0</Notes>
  <HiddenSlides>0</HiddenSlides>
  <MMClips>54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234</cp:revision>
  <dcterms:created xsi:type="dcterms:W3CDTF">2018-11-05T14:58:35Z</dcterms:created>
  <dcterms:modified xsi:type="dcterms:W3CDTF">2019-07-13T19:49:20Z</dcterms:modified>
</cp:coreProperties>
</file>