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38" r:id="rId5"/>
    <p:sldId id="258" r:id="rId6"/>
    <p:sldId id="339" r:id="rId7"/>
    <p:sldId id="340" r:id="rId8"/>
    <p:sldId id="343" r:id="rId9"/>
    <p:sldId id="300" r:id="rId10"/>
    <p:sldId id="306" r:id="rId11"/>
    <p:sldId id="344" r:id="rId12"/>
    <p:sldId id="345" r:id="rId13"/>
    <p:sldId id="346" r:id="rId14"/>
    <p:sldId id="347" r:id="rId15"/>
    <p:sldId id="348" r:id="rId16"/>
    <p:sldId id="354" r:id="rId17"/>
    <p:sldId id="349" r:id="rId18"/>
    <p:sldId id="352" r:id="rId19"/>
    <p:sldId id="353" r:id="rId20"/>
    <p:sldId id="350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200"/>
    <a:srgbClr val="FF00FF"/>
    <a:srgbClr val="FF9B01"/>
    <a:srgbClr val="CC4F00"/>
    <a:srgbClr val="FF40FF"/>
    <a:srgbClr val="FE9202"/>
    <a:srgbClr val="FF0066"/>
    <a:srgbClr val="2F5597"/>
    <a:srgbClr val="990000"/>
    <a:srgbClr val="131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09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81369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A82974-AFED-411E-A12D-59E70D2A80DC}"/>
              </a:ext>
            </a:extLst>
          </p:cNvPr>
          <p:cNvSpPr txBox="1"/>
          <p:nvPr/>
        </p:nvSpPr>
        <p:spPr>
          <a:xfrm>
            <a:off x="4387487" y="471111"/>
            <a:ext cx="3982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26. The Lord’s Prayer</a:t>
            </a:r>
            <a:endParaRPr lang="en-US" sz="4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JesusPrayingChild">
            <a:extLst>
              <a:ext uri="{FF2B5EF4-FFF2-40B4-BE49-F238E27FC236}">
                <a16:creationId xmlns:a16="http://schemas.microsoft.com/office/drawing/2014/main" id="{8905E505-C830-478D-AD62-830A45B655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b="7552"/>
          <a:stretch>
            <a:fillRect/>
          </a:stretch>
        </p:blipFill>
        <p:spPr bwMode="auto">
          <a:xfrm>
            <a:off x="943387" y="2096441"/>
            <a:ext cx="2581305" cy="3138741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BFB769-9C03-46AA-9CC7-20F8BF067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4777" y="-11388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849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When he finished praying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4294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a certain place,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158C66-E6A3-4D2A-B1AA-32AC0C0DD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582" y="-12702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827669" y="-722717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7007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one of his </a:t>
            </a:r>
            <a:r>
              <a:rPr lang="en-US" sz="3600" u="sng" dirty="0">
                <a:latin typeface="Century Gothic" panose="020B0502020202020204" pitchFamily="34" charset="0"/>
              </a:rPr>
              <a:t>disciples</a:t>
            </a:r>
            <a:r>
              <a:rPr lang="en-US" sz="3600" dirty="0">
                <a:latin typeface="Century Gothic" panose="020B0502020202020204" pitchFamily="34" charset="0"/>
              </a:rPr>
              <a:t> said to him,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5447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teach us to pray,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F8F55B-D7E0-408B-BC67-7B4EA522B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6366" y="-133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36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389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just as John also taught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3084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his </a:t>
            </a:r>
            <a:r>
              <a:rPr lang="en-US" sz="3600" u="sng" dirty="0">
                <a:latin typeface="Century Gothic" panose="020B0502020202020204" pitchFamily="34" charset="0"/>
              </a:rPr>
              <a:t>disciples</a:t>
            </a:r>
            <a:r>
              <a:rPr lang="en-US" sz="3600" dirty="0">
                <a:latin typeface="Century Gothic" panose="020B0502020202020204" pitchFamily="34" charset="0"/>
              </a:rPr>
              <a:t>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B5E7A7-1E89-4DC8-9AAE-20F33A6A2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826" y="-1211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791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384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said to them,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4953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“When you pray, say,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5EBCB77-37FB-458C-9F3F-3498CE0F0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9043" y="-1215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25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210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Our Father in heaven,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792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may your name be kept holy.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D7191C-3D40-4EF9-AD17-AE61786F4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0104" y="-1291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2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72235" y="-948883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958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May your kingdom come.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630F44-69A9-4801-A25D-54C7E96DAA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078" y="-12570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6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795347" y="1673460"/>
            <a:ext cx="5131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May your </a:t>
            </a:r>
            <a:r>
              <a:rPr lang="en-US" sz="3600" u="sng" dirty="0">
                <a:latin typeface="Century Gothic" panose="020B0502020202020204" pitchFamily="34" charset="0"/>
              </a:rPr>
              <a:t>will</a:t>
            </a:r>
            <a:r>
              <a:rPr lang="en-US" sz="3600" dirty="0">
                <a:latin typeface="Century Gothic" panose="020B0502020202020204" pitchFamily="34" charset="0"/>
              </a:rPr>
              <a:t> be done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795347" y="2748879"/>
            <a:ext cx="6118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on earth, as it is in heaven.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557A5B-65B9-4E2A-9848-EE9BF20A5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4574" y="-1308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51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963888" y="-78415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6976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Give us today our daily bread.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977217-7E18-4501-9224-88F09B1D9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870" y="-1348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626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4241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Forgive us our sins,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4277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we also forgive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7319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everyone who is </a:t>
            </a:r>
            <a:r>
              <a:rPr lang="en-US" sz="3600" u="sng" dirty="0">
                <a:latin typeface="Century Gothic" panose="020B0502020202020204" pitchFamily="34" charset="0"/>
              </a:rPr>
              <a:t>indebted</a:t>
            </a:r>
            <a:r>
              <a:rPr lang="en-US" sz="3600" dirty="0">
                <a:latin typeface="Century Gothic" panose="020B0502020202020204" pitchFamily="34" charset="0"/>
              </a:rPr>
              <a:t> to us.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76C3CF-E225-45D3-A07D-DC6C44F5A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9374" y="-12839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268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820360" y="1271936"/>
            <a:ext cx="64652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Bring us not into </a:t>
            </a:r>
            <a:r>
              <a:rPr lang="en-US" sz="3600" u="sng" dirty="0">
                <a:latin typeface="Century Gothic" panose="020B0502020202020204" pitchFamily="34" charset="0"/>
              </a:rPr>
              <a:t>temptation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792672" y="2315709"/>
            <a:ext cx="7420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</a:t>
            </a:r>
            <a:r>
              <a:rPr lang="en-US" sz="3600" u="sng" dirty="0">
                <a:latin typeface="Century Gothic" panose="020B0502020202020204" pitchFamily="34" charset="0"/>
              </a:rPr>
              <a:t>deliver</a:t>
            </a:r>
            <a:r>
              <a:rPr lang="en-US" sz="3600" dirty="0">
                <a:latin typeface="Century Gothic" panose="020B0502020202020204" pitchFamily="34" charset="0"/>
              </a:rPr>
              <a:t> us from the </a:t>
            </a:r>
            <a:r>
              <a:rPr lang="en-US" sz="3600" u="sng" dirty="0">
                <a:latin typeface="Century Gothic" panose="020B0502020202020204" pitchFamily="34" charset="0"/>
              </a:rPr>
              <a:t>evil one</a:t>
            </a:r>
            <a:r>
              <a:rPr lang="en-US" sz="3600" dirty="0">
                <a:latin typeface="Century Gothic" panose="020B0502020202020204" pitchFamily="34" charset="0"/>
              </a:rPr>
              <a:t>.</a:t>
            </a:r>
          </a:p>
          <a:p>
            <a:endParaRPr lang="en-US" sz="36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24BDC2-1A70-4FFF-8B24-1053467EC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1078" y="-1191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709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CAC9F-2FFF-41C8-B7B6-69507F23824C}"/>
              </a:ext>
            </a:extLst>
          </p:cNvPr>
          <p:cNvSpPr/>
          <p:nvPr/>
        </p:nvSpPr>
        <p:spPr>
          <a:xfrm>
            <a:off x="1301623" y="1350295"/>
            <a:ext cx="5623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yours is the kingdom,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1301623" y="2358342"/>
            <a:ext cx="6792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the power, and the glory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CFB242-A2E9-4226-988D-E3DEAEF08570}"/>
              </a:ext>
            </a:extLst>
          </p:cNvPr>
          <p:cNvSpPr/>
          <p:nvPr/>
        </p:nvSpPr>
        <p:spPr>
          <a:xfrm>
            <a:off x="1301623" y="3366390"/>
            <a:ext cx="189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forever.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03BDA0-531F-4ABF-8325-10157B0F9B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5766" y="-129448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606B64-607F-413B-81F0-E8971A5F99A9}"/>
              </a:ext>
            </a:extLst>
          </p:cNvPr>
          <p:cNvSpPr/>
          <p:nvPr/>
        </p:nvSpPr>
        <p:spPr>
          <a:xfrm>
            <a:off x="3801597" y="3366390"/>
            <a:ext cx="176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Amen”</a:t>
            </a:r>
          </a:p>
        </p:txBody>
      </p:sp>
    </p:spTree>
    <p:extLst>
      <p:ext uri="{BB962C8B-B14F-4D97-AF65-F5344CB8AC3E}">
        <p14:creationId xmlns:p14="http://schemas.microsoft.com/office/powerpoint/2010/main" val="321494960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9" grpId="0"/>
      <p:bldP spid="13" grpId="0"/>
      <p:bldP spid="1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disciple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2114" y="2974398"/>
            <a:ext cx="4259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a follower of Jesus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2670675" y="2088059"/>
            <a:ext cx="38026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s - </a:t>
            </a:r>
            <a:r>
              <a:rPr lang="en-US" sz="4400" b="1" dirty="0">
                <a:solidFill>
                  <a:srgbClr val="FF00FF"/>
                </a:solidFill>
                <a:latin typeface="Century Gothic" panose="020B0502020202020204" pitchFamily="34" charset="0"/>
              </a:rPr>
              <a:t>C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ple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E0483F-2AF2-4665-8162-FDE0668CB5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2114" y="-1218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78571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will</a:t>
            </a:r>
            <a:endParaRPr lang="en-US" sz="16600" dirty="0">
              <a:latin typeface="Century Gothic" panose="020B0502020202020204" pitchFamily="34" charset="0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what you want to happen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C1BDD0-6ABD-4529-B549-D529CA190378}"/>
              </a:ext>
            </a:extLst>
          </p:cNvPr>
          <p:cNvSpPr/>
          <p:nvPr/>
        </p:nvSpPr>
        <p:spPr>
          <a:xfrm>
            <a:off x="3868120" y="2034011"/>
            <a:ext cx="14302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A1B9B3-B251-4E5F-A494-DC98722ED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641" y="-1465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09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47199" y="3159467"/>
            <a:ext cx="5649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to owe something to someone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68F5-08AD-7340-86F7-58FF99419D3D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14E18A-96C7-064C-95C5-114C09726EFE}"/>
              </a:ext>
            </a:extLst>
          </p:cNvPr>
          <p:cNvSpPr/>
          <p:nvPr/>
        </p:nvSpPr>
        <p:spPr>
          <a:xfrm>
            <a:off x="2821861" y="819640"/>
            <a:ext cx="3500275" cy="11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indebted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AEA180-B26A-3B4B-9848-62727EA91B4E}"/>
              </a:ext>
            </a:extLst>
          </p:cNvPr>
          <p:cNvSpPr/>
          <p:nvPr/>
        </p:nvSpPr>
        <p:spPr>
          <a:xfrm>
            <a:off x="2406562" y="2114241"/>
            <a:ext cx="4330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n - D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b="1" dirty="0">
                <a:latin typeface="Century Gothic" panose="020B0502020202020204" pitchFamily="34" charset="0"/>
              </a:rPr>
              <a:t>B</a:t>
            </a:r>
            <a:r>
              <a:rPr lang="en-US" sz="4400" dirty="0">
                <a:latin typeface="Century Gothic" panose="020B0502020202020204" pitchFamily="34" charset="0"/>
              </a:rPr>
              <a:t>T - 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d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09AE9-0ACF-4DD8-B0F3-8650E25C8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2979" y="-1298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9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temptation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3" y="2904930"/>
            <a:ext cx="5941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 like you want to do something that you should not do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4DCCB7-FCEC-4870-BABD-AD5FF6C49E08}"/>
              </a:ext>
            </a:extLst>
          </p:cNvPr>
          <p:cNvSpPr/>
          <p:nvPr/>
        </p:nvSpPr>
        <p:spPr>
          <a:xfrm>
            <a:off x="2162525" y="1892390"/>
            <a:ext cx="4818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</a:rPr>
              <a:t>t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mp - T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A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b="1" dirty="0" err="1">
                <a:solidFill>
                  <a:srgbClr val="945200"/>
                </a:solidFill>
                <a:latin typeface="Century Gothic" panose="020B0502020202020204" pitchFamily="34" charset="0"/>
              </a:rPr>
              <a:t>tion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1A3967-BFD5-4F64-8B2B-67A19DBA1D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8200" y="-1309485"/>
            <a:ext cx="62864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7065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58333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deliver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rescue or save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(d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L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</a:rPr>
              <a:t>V - </a:t>
            </a:r>
            <a:r>
              <a:rPr lang="en-US" sz="44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er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B2C301-239F-4D0C-9A3A-701E900A0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4703" y="-1306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37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</a:rPr>
              <a:t>evil one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1014" y="2911456"/>
            <a:ext cx="594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devil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</a:rPr>
              <a:t> - </a:t>
            </a:r>
            <a:r>
              <a:rPr lang="en-US" sz="4400" dirty="0" err="1">
                <a:latin typeface="Century Gothic" panose="020B0502020202020204" pitchFamily="34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</a:t>
            </a:r>
            <a:r>
              <a:rPr lang="en-US" sz="4400" dirty="0" err="1">
                <a:latin typeface="Century Gothic" panose="020B0502020202020204" pitchFamily="34" charset="0"/>
              </a:rPr>
              <a:t>l</a:t>
            </a:r>
            <a:r>
              <a:rPr lang="en-US" sz="4400" dirty="0">
                <a:latin typeface="Century Gothic" panose="020B0502020202020204" pitchFamily="34" charset="0"/>
              </a:rPr>
              <a:t>)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8413D6-EC38-45C7-A775-75AE7C347D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92626" y="-12902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687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736314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197853" y="679362"/>
            <a:ext cx="67482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The Lord’s Prayer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2120045" y="3008057"/>
            <a:ext cx="4903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Luke 11:1-4; Matthew 6:31b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2035ED-FD90-4B66-9E62-DF99BBCE51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9986" y="-1238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83969</TotalTime>
  <Words>231</Words>
  <Application>Microsoft Office PowerPoint</Application>
  <PresentationFormat>On-screen Show (16:10)</PresentationFormat>
  <Paragraphs>49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557</cp:revision>
  <dcterms:created xsi:type="dcterms:W3CDTF">2017-01-10T01:35:56Z</dcterms:created>
  <dcterms:modified xsi:type="dcterms:W3CDTF">2019-02-21T18:03:38Z</dcterms:modified>
</cp:coreProperties>
</file>