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433" r:id="rId13"/>
    <p:sldId id="434" r:id="rId14"/>
    <p:sldId id="394" r:id="rId15"/>
    <p:sldId id="435" r:id="rId16"/>
    <p:sldId id="436" r:id="rId17"/>
    <p:sldId id="396" r:id="rId18"/>
    <p:sldId id="437" r:id="rId19"/>
    <p:sldId id="295" r:id="rId20"/>
    <p:sldId id="296" r:id="rId21"/>
    <p:sldId id="297" r:id="rId22"/>
    <p:sldId id="298" r:id="rId23"/>
    <p:sldId id="279" r:id="rId24"/>
    <p:sldId id="301" r:id="rId25"/>
    <p:sldId id="362" r:id="rId26"/>
    <p:sldId id="409" r:id="rId27"/>
    <p:sldId id="410" r:id="rId28"/>
    <p:sldId id="412" r:id="rId29"/>
    <p:sldId id="411" r:id="rId30"/>
    <p:sldId id="438" r:id="rId31"/>
    <p:sldId id="439" r:id="rId32"/>
    <p:sldId id="440" r:id="rId33"/>
    <p:sldId id="441" r:id="rId34"/>
    <p:sldId id="413" r:id="rId35"/>
    <p:sldId id="442" r:id="rId36"/>
    <p:sldId id="414" r:id="rId37"/>
    <p:sldId id="416" r:id="rId38"/>
    <p:sldId id="443" r:id="rId39"/>
    <p:sldId id="415" r:id="rId40"/>
    <p:sldId id="417" r:id="rId41"/>
    <p:sldId id="444" r:id="rId42"/>
    <p:sldId id="419" r:id="rId43"/>
    <p:sldId id="418" r:id="rId44"/>
    <p:sldId id="445" r:id="rId45"/>
    <p:sldId id="446" r:id="rId46"/>
    <p:sldId id="447" r:id="rId4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0000"/>
    <a:srgbClr val="EC1414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38" autoAdjust="0"/>
    <p:restoredTop sz="94280" autoAdjust="0"/>
  </p:normalViewPr>
  <p:slideViewPr>
    <p:cSldViewPr snapToGrid="0">
      <p:cViewPr varScale="1">
        <p:scale>
          <a:sx n="102" d="100"/>
          <a:sy n="102" d="100"/>
        </p:scale>
        <p:origin x="192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2.mp3"/><Relationship Id="rId7" Type="http://schemas.openxmlformats.org/officeDocument/2006/relationships/slideLayout" Target="../slideLayouts/slideLayout2.xml"/><Relationship Id="rId2" Type="http://schemas.microsoft.com/office/2007/relationships/media" Target="../media/media21.mp3"/><Relationship Id="rId1" Type="http://schemas.openxmlformats.org/officeDocument/2006/relationships/audio" Target="NULL" TargetMode="External"/><Relationship Id="rId6" Type="http://schemas.openxmlformats.org/officeDocument/2006/relationships/audio" Target="../media/media23.m4a"/><Relationship Id="rId5" Type="http://schemas.microsoft.com/office/2007/relationships/media" Target="../media/media23.m4a"/><Relationship Id="rId4" Type="http://schemas.openxmlformats.org/officeDocument/2006/relationships/audio" Target="../media/media22.mp3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7" Type="http://schemas.openxmlformats.org/officeDocument/2006/relationships/image" Target="../media/image2.png"/><Relationship Id="rId2" Type="http://schemas.microsoft.com/office/2007/relationships/media" Target="../media/media24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4a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150312" y="685220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13. Martha Gets Mad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13_MarthaAndJesus">
            <a:extLst>
              <a:ext uri="{FF2B5EF4-FFF2-40B4-BE49-F238E27FC236}">
                <a16:creationId xmlns:a16="http://schemas.microsoft.com/office/drawing/2014/main" id="{B20A471A-3E0A-C741-86EC-B5A108B194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24" y="1929542"/>
            <a:ext cx="3628390" cy="334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5CC6D5-0C65-324A-A5AD-A16E5890D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7019" y="-22991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6809" y="972768"/>
            <a:ext cx="8059479" cy="35354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Mary asked him questions. He answered.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Mary was learning.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786102" y="74121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E95698-EEBF-F249-901F-9E79B3D23E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79702" y="-27452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8495" y="1627054"/>
            <a:ext cx="7647010" cy="22800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Martha had no time to sit and listen.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F2E4B3-3BF7-A347-9DD2-0F41BC571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90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8495" y="1627054"/>
            <a:ext cx="7647010" cy="2280009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She was busy working and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spc="1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serving.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BDA513-A5A8-4E44-948A-1264AAAE4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6797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96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7745" y="1690181"/>
            <a:ext cx="5588510" cy="1350062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went to Jesus.</a:t>
            </a: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ECDCBA-BD7F-5141-8718-35D9BA87B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6800" y="-27486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450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81023"/>
            <a:ext cx="7881187" cy="3047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“Lord, my sister has left me to do all the work by myself!” Martha grumbled.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6191568" y="69210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18FB35-94E2-FB4A-AC00-824A994BD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9" y="-25369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1749" y="1193257"/>
            <a:ext cx="7783032" cy="232892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“Don’t you care?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spc="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Tell her to help me!”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768235" y="7242787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FDC6FD-73F6-B546-B385-60D275CC1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6865" y="-22882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0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386" y="1181023"/>
            <a:ext cx="8952614" cy="3047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“Martha, Martha,” Jesus replied, “you are worried and upset about many things.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6191568" y="69210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594D60-422A-934F-84C3-7F371AA6A7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6267" y="-26627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96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8542" y="1293574"/>
            <a:ext cx="8566915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only one thing is needed.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D5AAFC-4223-A740-BA02-FC78D78224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6266" y="-19778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148316"/>
            <a:ext cx="8512594" cy="338115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Mary has chosen what is best, and it will not be taken away from her.”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4051EC-059B-C24A-9426-E4E7AF6D2A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8000" y="-1756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2661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2307" y="2245833"/>
            <a:ext cx="8260642" cy="1487208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When Jesus came into the home, what did Mary do?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784072-9352-9241-8197-189AAEB0C9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6228" y="-14900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0814" y="1358535"/>
            <a:ext cx="7507825" cy="3168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and his disciples came to a village.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390548" y="620838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AB0BBF-4828-CB4E-8626-301F964149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26" y="-16467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359521"/>
            <a:ext cx="7764379" cy="1907781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When Jesus came into the home, what did Martha do?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960BEC-C305-E244-B11C-4C6DE7B7EE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20708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443844"/>
            <a:ext cx="7038749" cy="1944436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Which is the best choice and why?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EE867C-03AC-B44C-B909-DA69C779678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79236" y="-18070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8626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9284" y="2076573"/>
            <a:ext cx="8165432" cy="2628922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How can you spend more time with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entury Gothic" panose="020B0502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Jesus?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Q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6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7951" y="48731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38328" y="4660598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1A44CC-DDD6-5A41-BE6A-2B9A473ECF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-21549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51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3733" y="47115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386" y="1093583"/>
            <a:ext cx="8613762" cy="42889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Dear Jesus,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Please help me to not get so busy that I forget about you. Please help me make time for you. Help me choose what is best.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D5258F-A6EE-6649-87C6-ADF9FAD71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0841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16875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Martha Gets Mad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091398-D7E3-3643-8452-3BFBEFE8E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25636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C23628-981A-464B-832B-E049CB28A0C2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9582" y="1171354"/>
            <a:ext cx="539328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and his disciples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584566" y="1171354"/>
            <a:ext cx="170809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came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A2A4112-4CBE-4A94-BA16-AB9D8E9C8B2D}"/>
              </a:ext>
            </a:extLst>
          </p:cNvPr>
          <p:cNvSpPr txBox="1">
            <a:spLocks/>
          </p:cNvSpPr>
          <p:nvPr/>
        </p:nvSpPr>
        <p:spPr>
          <a:xfrm>
            <a:off x="1169582" y="2080361"/>
            <a:ext cx="3039953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a village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9D5892-E2D3-B840-AA62-CC334E632B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6267" y="-224961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088272-472D-D345-8822-D5576CDD19FF}"/>
              </a:ext>
            </a:extLst>
          </p:cNvPr>
          <p:cNvSpPr/>
          <p:nvPr/>
        </p:nvSpPr>
        <p:spPr>
          <a:xfrm>
            <a:off x="5390548" y="620838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4" grpId="0" uiExpand="1" build="p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8098" y="1106622"/>
            <a:ext cx="204049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Martha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532047" y="2176542"/>
            <a:ext cx="3933087" cy="821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into her home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3FBB661-F1C5-1B4D-A35B-9FE0F160071F}"/>
              </a:ext>
            </a:extLst>
          </p:cNvPr>
          <p:cNvSpPr txBox="1">
            <a:spLocks/>
          </p:cNvSpPr>
          <p:nvPr/>
        </p:nvSpPr>
        <p:spPr>
          <a:xfrm>
            <a:off x="3572540" y="1080125"/>
            <a:ext cx="4358390" cy="1128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welcomed Jesus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61B57A-B7CC-084A-AFD9-93FD912DF7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35245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7380D4-C76D-6842-A231-DC8849667463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9" grpId="0" uiExpand="1" build="p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269" y="1609114"/>
            <a:ext cx="132688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5448075" y="1637092"/>
            <a:ext cx="321732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named Mary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39E48D-A691-274D-A44F-BA59875D850D}"/>
              </a:ext>
            </a:extLst>
          </p:cNvPr>
          <p:cNvSpPr txBox="1">
            <a:spLocks/>
          </p:cNvSpPr>
          <p:nvPr/>
        </p:nvSpPr>
        <p:spPr>
          <a:xfrm>
            <a:off x="2230752" y="1637092"/>
            <a:ext cx="287072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had a sister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50A865-0544-364F-8D2E-3ECDE00995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8674" y="-290520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00744C-3F36-EE4A-9581-A4280554E7EC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6" grpId="0" uiExpand="1" build="p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4522" y="1227918"/>
            <a:ext cx="274560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I will make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180284" y="1227918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nice meal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084522" y="2471711"/>
            <a:ext cx="258680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FF28D-AE5B-574E-813A-1A2C17E9A53B}"/>
              </a:ext>
            </a:extLst>
          </p:cNvPr>
          <p:cNvSpPr txBox="1">
            <a:spLocks/>
          </p:cNvSpPr>
          <p:nvPr/>
        </p:nvSpPr>
        <p:spPr>
          <a:xfrm>
            <a:off x="3830128" y="2471711"/>
            <a:ext cx="326374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Martha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62D54F-8749-234B-90BF-3A86F0C590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0128" y="-188540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5379A6-8A56-B745-8EB9-C24CCE1BDC98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uiExpand="1" build="p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47709" y="1849815"/>
            <a:ext cx="122078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726881" y="1849814"/>
            <a:ext cx="3996881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swept the floor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EB42BF-097B-8F48-8E92-E5E6A0E76C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5466" y="-311996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E73749-5AB7-7748-BC19-C6A3A198ECEB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512" y="1338282"/>
            <a:ext cx="7518976" cy="30908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Martha welcomed Jesus into her home.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096ABA-B9D1-5E4B-891F-5AA231387C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56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36" y="1849815"/>
            <a:ext cx="116241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532327" y="1849814"/>
            <a:ext cx="24210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lit the fire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E3C1A0-1C81-EA47-8BBC-D3D49EBCA3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86818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383E3D-7B7E-BD47-B2B5-6141C20518C5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834403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50432" y="1812987"/>
            <a:ext cx="1123508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415595" y="1849815"/>
            <a:ext cx="302411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fried the fish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2C99F2-2826-6A49-A45B-C5CFD4C23C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2186" y="-388216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8E7ADB-D501-3349-935B-0BE03D618E6A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361648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994365" y="2008957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Her feet hurt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0AC4B9-3348-2546-81C0-AE9052E76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8266" y="-198263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798986-8EEF-914B-B5AD-24731D75989D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16316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151983" y="1619851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Martha got tired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...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34BD49-DAF0-2A4D-A760-61F8CBF1B181}"/>
              </a:ext>
            </a:extLst>
          </p:cNvPr>
          <p:cNvSpPr txBox="1">
            <a:spLocks/>
          </p:cNvSpPr>
          <p:nvPr/>
        </p:nvSpPr>
        <p:spPr>
          <a:xfrm>
            <a:off x="2151983" y="2596712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mad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DDBCFA-F1E3-694A-9A0E-2918FFCB8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2719" y="-4035696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C6F50C-39D6-3E4A-9728-000A17FDBA23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20501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5" grpId="0" uiExpand="1" build="p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04027" y="1330961"/>
            <a:ext cx="142863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386976" y="2545760"/>
            <a:ext cx="27026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at the feet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4366191" y="2545760"/>
            <a:ext cx="22915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of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3496610" y="1323075"/>
            <a:ext cx="3530008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just sat there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7D4E5B-D106-0C4D-B71C-8F341BC61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39492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4FD3DF-9A03-D643-A149-52A1A371ED42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7" grpId="0" uiExpand="1" build="p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4137" y="1259897"/>
            <a:ext cx="142863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484137" y="2456455"/>
            <a:ext cx="270268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Jesus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D388B5-F97D-2644-ABA2-B207075BDC01}"/>
              </a:ext>
            </a:extLst>
          </p:cNvPr>
          <p:cNvSpPr txBox="1">
            <a:spLocks/>
          </p:cNvSpPr>
          <p:nvPr/>
        </p:nvSpPr>
        <p:spPr>
          <a:xfrm>
            <a:off x="3974570" y="2495930"/>
            <a:ext cx="135969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talk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5F2A368-A3F0-0542-82CB-1059A365123D}"/>
              </a:ext>
            </a:extLst>
          </p:cNvPr>
          <p:cNvSpPr txBox="1">
            <a:spLocks/>
          </p:cNvSpPr>
          <p:nvPr/>
        </p:nvSpPr>
        <p:spPr>
          <a:xfrm>
            <a:off x="3137380" y="1283600"/>
            <a:ext cx="3530008" cy="121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loved to listen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F2B72F-165F-B54D-B062-E26F15F19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44306" y="-214554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B18397-9340-DB4F-BAD4-FAA7250C24C8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860102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6" grpId="0" uiExpand="1" build="p"/>
      <p:bldP spid="7" grpId="0" uiExpand="1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0280" y="1597210"/>
            <a:ext cx="1367082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683504" y="1597210"/>
            <a:ext cx="161612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asked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745768" y="1597210"/>
            <a:ext cx="338130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him questions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7F486F-7295-484D-809A-D5B5D8117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9368" y="-179892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46CC9E-5A45-2045-91D2-981694D9C9FB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67197" y="1849815"/>
            <a:ext cx="102072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119258" y="1849815"/>
            <a:ext cx="286520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answered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A049A2-8128-AC4F-9111-89E75DACE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4667" y="-206220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B3BE8B-83D1-6E47-9EF0-3528C3D9FB15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52954" y="1687124"/>
            <a:ext cx="238169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753930" y="1687124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learning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325755-C430-5444-8B07-BD639281D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3930" y="-271332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730E94-B5CD-3842-A172-B7D7FCABEA8A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989968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6037" y="1050884"/>
            <a:ext cx="196790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Martha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596318" y="1070556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had no time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106037" y="2104424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sit and listen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5D5E90-E483-B341-88AD-A94F9EAB4D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65454" y="-220750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2AE469-3B62-5F49-A262-967C289DABB0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917" y="1679631"/>
            <a:ext cx="8910083" cy="148887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had a sister named Mary.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572000" y="6260654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FD036E-BF78-544A-8639-92D9889E15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5067" y="-17011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2523" y="1216203"/>
            <a:ext cx="317780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was busy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3865026" y="1216203"/>
            <a:ext cx="485095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working and serving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D54AFD-3C22-DC4F-A37D-B6A288357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8626" y="-197260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92B4FC-7E14-3648-8191-15B00919C97E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151983" y="1332880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went to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3C9F8B-23A0-144A-9629-A04A53694F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727068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53C12D-AECB-FC43-94B5-AD40B86AB61A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901203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uiExpand="1" build="p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2902" y="787797"/>
            <a:ext cx="164899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Lord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271892" y="809702"/>
            <a:ext cx="226939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my sister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712901" y="809702"/>
            <a:ext cx="399302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has left me to do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50E4DB-3E74-4E9F-BA43-A6E57F53736A}"/>
              </a:ext>
            </a:extLst>
          </p:cNvPr>
          <p:cNvSpPr txBox="1">
            <a:spLocks/>
          </p:cNvSpPr>
          <p:nvPr/>
        </p:nvSpPr>
        <p:spPr>
          <a:xfrm>
            <a:off x="4035929" y="1912963"/>
            <a:ext cx="3366584" cy="972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by myself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!"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87D5FA2-4D51-C64E-8405-7A98BF430B1E}"/>
              </a:ext>
            </a:extLst>
          </p:cNvPr>
          <p:cNvSpPr txBox="1">
            <a:spLocks/>
          </p:cNvSpPr>
          <p:nvPr/>
        </p:nvSpPr>
        <p:spPr>
          <a:xfrm>
            <a:off x="801299" y="1854994"/>
            <a:ext cx="2941185" cy="119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all the work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3946296-EFD4-3D41-BCDB-26A6C56EDB01}"/>
              </a:ext>
            </a:extLst>
          </p:cNvPr>
          <p:cNvSpPr txBox="1">
            <a:spLocks/>
          </p:cNvSpPr>
          <p:nvPr/>
        </p:nvSpPr>
        <p:spPr>
          <a:xfrm>
            <a:off x="871245" y="3020623"/>
            <a:ext cx="4258563" cy="101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Martha grumbled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D6172A-8481-9248-87DE-7AB0B5056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9529" y="-2178955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FCDBE1-9AA2-E643-A059-ECA3C9F74A04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8" grpId="0" uiExpand="1" build="p"/>
      <p:bldP spid="9" grpId="0" uiExpand="1" build="p"/>
      <p:bldP spid="11" grpId="0" uiExpand="1" build="p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5704" y="846086"/>
            <a:ext cx="4210493" cy="1172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Don't you care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091DB6-287A-C543-A6C2-E36F4A4FC1D9}"/>
              </a:ext>
            </a:extLst>
          </p:cNvPr>
          <p:cNvSpPr txBox="1">
            <a:spLocks/>
          </p:cNvSpPr>
          <p:nvPr/>
        </p:nvSpPr>
        <p:spPr>
          <a:xfrm>
            <a:off x="911107" y="1989795"/>
            <a:ext cx="2492281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Tell her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62EB86-8D34-1A44-AB00-9E971AA08A7E}"/>
              </a:ext>
            </a:extLst>
          </p:cNvPr>
          <p:cNvSpPr txBox="1">
            <a:spLocks/>
          </p:cNvSpPr>
          <p:nvPr/>
        </p:nvSpPr>
        <p:spPr>
          <a:xfrm>
            <a:off x="3649658" y="1989796"/>
            <a:ext cx="4210493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help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!"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C6A0C4-E204-4342-BB20-5CEA3A91AF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89208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C6AF47-7E02-E446-87B4-BCBE3CDABDB8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9" grpId="0" uiExpand="1" build="p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86398" y="870581"/>
            <a:ext cx="3296094" cy="1172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replied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39054" y="870581"/>
            <a:ext cx="248168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Martha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2820739" y="862924"/>
            <a:ext cx="2665660" cy="101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Martha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,"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091DB6-287A-C543-A6C2-E36F4A4FC1D9}"/>
              </a:ext>
            </a:extLst>
          </p:cNvPr>
          <p:cNvSpPr txBox="1">
            <a:spLocks/>
          </p:cNvSpPr>
          <p:nvPr/>
        </p:nvSpPr>
        <p:spPr>
          <a:xfrm>
            <a:off x="339053" y="1921328"/>
            <a:ext cx="7050761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"</a:t>
            </a:r>
            <a:r>
              <a:rPr lang="en-US" sz="3600" dirty="0">
                <a:latin typeface="Century Gothic" panose="020B0502020202020204" pitchFamily="34" charset="0"/>
              </a:rPr>
              <a:t>you are worried and upset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62EB86-8D34-1A44-AB00-9E971AA08A7E}"/>
              </a:ext>
            </a:extLst>
          </p:cNvPr>
          <p:cNvSpPr txBox="1">
            <a:spLocks/>
          </p:cNvSpPr>
          <p:nvPr/>
        </p:nvSpPr>
        <p:spPr>
          <a:xfrm>
            <a:off x="339054" y="2887029"/>
            <a:ext cx="5961754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about many things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8F093F-8415-0A42-8694-9E5426F629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2667" y="-2551818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F6ED45-3499-1B44-B4CE-D24CF2B6BBA4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4861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uiExpand="1" build="p"/>
      <p:bldP spid="9" grpId="0" uiExpand="1" build="p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42616" y="1084451"/>
            <a:ext cx="128696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But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479586" y="1084451"/>
            <a:ext cx="350487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only one thing 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914816" y="2118319"/>
            <a:ext cx="269317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is needed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1AEFD7-CBA1-614B-AC2F-6CC0F4DEC5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76683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503B1A-3EF2-C942-85D9-DE9A89EB11BB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740925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6213" y="2944071"/>
            <a:ext cx="4391248" cy="1172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away from her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."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786213" y="907993"/>
            <a:ext cx="396453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Mary has chosen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303586" y="2020153"/>
            <a:ext cx="2665660" cy="101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be taken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091DB6-287A-C543-A6C2-E36F4A4FC1D9}"/>
              </a:ext>
            </a:extLst>
          </p:cNvPr>
          <p:cNvSpPr txBox="1">
            <a:spLocks/>
          </p:cNvSpPr>
          <p:nvPr/>
        </p:nvSpPr>
        <p:spPr>
          <a:xfrm>
            <a:off x="4906385" y="907993"/>
            <a:ext cx="3301444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is best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62EB86-8D34-1A44-AB00-9E971AA08A7E}"/>
              </a:ext>
            </a:extLst>
          </p:cNvPr>
          <p:cNvSpPr txBox="1">
            <a:spLocks/>
          </p:cNvSpPr>
          <p:nvPr/>
        </p:nvSpPr>
        <p:spPr>
          <a:xfrm>
            <a:off x="786213" y="1997893"/>
            <a:ext cx="3185421" cy="1172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it will not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A78958-739E-6E4E-9B0D-69A20BE49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7945" y="-189197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C30721-B0DE-D94A-A728-25BE076630F4}"/>
              </a:ext>
            </a:extLst>
          </p:cNvPr>
          <p:cNvSpPr/>
          <p:nvPr/>
        </p:nvSpPr>
        <p:spPr>
          <a:xfrm>
            <a:off x="7298861" y="-1929394"/>
            <a:ext cx="868809" cy="8688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402390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uiExpand="1" build="p"/>
      <p:bldP spid="9" grpId="0" uiExpand="1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4085" y="1160695"/>
            <a:ext cx="7684174" cy="22829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will make a nice meal for Jesus,” Martha said.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2957301" y="687986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961596-8DFC-5A4A-AA4A-C2C8219AF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26110" y="-23452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928" y="765544"/>
            <a:ext cx="5992560" cy="42317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swept the floor.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lit the fire.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fried the fish.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feet hurt.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3465301" y="76661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64F3B8-EC6A-2248-A466-1EAC0734B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3466" y="-21396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6232" y="1526841"/>
            <a:ext cx="8631536" cy="2258766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Martha got tired…and mad.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572000" y="670235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284622-F8EA-B44A-B73B-26E4279B8E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0176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5155" y="1386168"/>
            <a:ext cx="6178268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Mary just sat there at the feet of Jesus.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5107835" y="6768653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BA67A1-0111-664F-B71A-37961887B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9254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3667" y="1290837"/>
            <a:ext cx="7036666" cy="31410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spc="1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loved to listen to Jesus talk.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4159568" y="7107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6B9EFF-3A84-8F41-BFB5-BD59352A58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5467" y="-21527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80749</TotalTime>
  <Words>479</Words>
  <Application>Microsoft Macintosh PowerPoint</Application>
  <PresentationFormat>On-screen Show (16:10)</PresentationFormat>
  <Paragraphs>115</Paragraphs>
  <Slides>46</Slides>
  <Notes>0</Notes>
  <HiddenSlides>0</HiddenSlides>
  <MMClips>49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652</cp:revision>
  <dcterms:created xsi:type="dcterms:W3CDTF">2017-01-10T01:35:56Z</dcterms:created>
  <dcterms:modified xsi:type="dcterms:W3CDTF">2018-03-20T19:17:51Z</dcterms:modified>
</cp:coreProperties>
</file>