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23" r:id="rId3"/>
    <p:sldId id="292" r:id="rId4"/>
    <p:sldId id="440" r:id="rId5"/>
    <p:sldId id="293" r:id="rId6"/>
    <p:sldId id="441" r:id="rId7"/>
    <p:sldId id="297" r:id="rId8"/>
    <p:sldId id="454" r:id="rId9"/>
    <p:sldId id="455" r:id="rId10"/>
    <p:sldId id="456" r:id="rId11"/>
    <p:sldId id="457" r:id="rId12"/>
    <p:sldId id="458" r:id="rId13"/>
    <p:sldId id="459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286" r:id="rId23"/>
    <p:sldId id="327" r:id="rId24"/>
    <p:sldId id="333" r:id="rId25"/>
    <p:sldId id="443" r:id="rId26"/>
    <p:sldId id="444" r:id="rId27"/>
    <p:sldId id="445" r:id="rId28"/>
    <p:sldId id="446" r:id="rId29"/>
    <p:sldId id="447" r:id="rId30"/>
    <p:sldId id="448" r:id="rId31"/>
    <p:sldId id="322" r:id="rId32"/>
    <p:sldId id="4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96283" autoAdjust="0"/>
  </p:normalViewPr>
  <p:slideViewPr>
    <p:cSldViewPr snapToGrid="0">
      <p:cViewPr varScale="1">
        <p:scale>
          <a:sx n="104" d="100"/>
          <a:sy n="104" d="100"/>
        </p:scale>
        <p:origin x="120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BBBB-653B-4684-AB89-E9623E2A47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0"/>
          <a:stretch/>
        </p:blipFill>
        <p:spPr bwMode="auto">
          <a:xfrm>
            <a:off x="190703" y="0"/>
            <a:ext cx="11644338" cy="68555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4D0A9-CA2C-454B-B5F0-D39090A42E71}"/>
              </a:ext>
            </a:extLst>
          </p:cNvPr>
          <p:cNvSpPr txBox="1"/>
          <p:nvPr/>
        </p:nvSpPr>
        <p:spPr>
          <a:xfrm>
            <a:off x="1671785" y="256868"/>
            <a:ext cx="7315197" cy="138499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1.6   Thick and Thin</a:t>
            </a:r>
          </a:p>
          <a:p>
            <a:pPr marL="0" marR="0" algn="ctr">
              <a:spcBef>
                <a:spcPts val="0"/>
              </a:spcBef>
            </a:pPr>
            <a:r>
              <a:rPr lang="en-US" sz="16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   Seth, Adam, Eve</a:t>
            </a:r>
          </a:p>
          <a:p>
            <a:pPr marL="0" marR="0" algn="ctr">
              <a:spcBef>
                <a:spcPts val="0"/>
              </a:spcBef>
            </a:pPr>
            <a:r>
              <a:rPr lang="en-US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(Genesis 4:1-16; 25-26; 5:3-6)</a:t>
            </a:r>
            <a:endParaRPr lang="en-US" sz="1600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70B1E2-CCE4-4257-B3D1-215FEB7D2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6037" y="-1024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79" y="367537"/>
            <a:ext cx="10704011" cy="15626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thin times are like water. It is fun and easy to walk through water.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E9E93-5814-4187-88D0-8EDFE2FFD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57" y="1886472"/>
            <a:ext cx="7500257" cy="460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8218D9-73EC-4DCA-A447-05B212685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585" y="-1020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479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1" y="757632"/>
            <a:ext cx="4014632" cy="35690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 times means when life is easy.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028A1-FAAA-41FD-824F-7641825DB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r="5489"/>
          <a:stretch/>
        </p:blipFill>
        <p:spPr bwMode="auto">
          <a:xfrm>
            <a:off x="4537378" y="157764"/>
            <a:ext cx="7116886" cy="6376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493AE8-98FC-4206-A45F-905F52C9E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2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2570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411439-A98D-494D-A48E-33834ED2CF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6966856" y="1322615"/>
            <a:ext cx="4969992" cy="42127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8485" y="799549"/>
            <a:ext cx="4855029" cy="30322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and Eve had thick and thin times.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1A616-4FA8-45D4-817F-60A58823B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1"/>
          <a:stretch/>
        </p:blipFill>
        <p:spPr bwMode="auto">
          <a:xfrm flipH="1">
            <a:off x="664026" y="1322615"/>
            <a:ext cx="3298371" cy="42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CDF83D-2679-4756-AE03-AFCDCB726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9" y="-1013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88252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A5B16-3FE4-4931-B678-E3D3AAEAC4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r="16388"/>
          <a:stretch/>
        </p:blipFill>
        <p:spPr bwMode="auto">
          <a:xfrm>
            <a:off x="4920342" y="361042"/>
            <a:ext cx="6585857" cy="61359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5" y="700315"/>
            <a:ext cx="4484915" cy="45139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God’s help, this mother and father had a kid.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472B40-E1B7-48EF-AB5C-256FD4E70166}"/>
              </a:ext>
            </a:extLst>
          </p:cNvPr>
          <p:cNvSpPr txBox="1">
            <a:spLocks/>
          </p:cNvSpPr>
          <p:nvPr/>
        </p:nvSpPr>
        <p:spPr>
          <a:xfrm>
            <a:off x="849085" y="4818407"/>
            <a:ext cx="3796806" cy="1470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name was Cain.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BAADB-B856-4077-AC07-359C7FFD1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3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2092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ACE4B0-AA7A-40A9-9DC4-1EF91F39C5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29092" r="63550"/>
          <a:stretch/>
        </p:blipFill>
        <p:spPr bwMode="auto">
          <a:xfrm>
            <a:off x="5754255" y="2204003"/>
            <a:ext cx="2761673" cy="4232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3273" y="601009"/>
            <a:ext cx="3426691" cy="3389101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the mother had another kid, another brother.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8A480-27F3-402D-94D9-6B2D8B47BCAE}"/>
              </a:ext>
            </a:extLst>
          </p:cNvPr>
          <p:cNvSpPr txBox="1"/>
          <p:nvPr/>
        </p:nvSpPr>
        <p:spPr>
          <a:xfrm>
            <a:off x="8137236" y="4320340"/>
            <a:ext cx="32327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name was Abel.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16B05-923C-48AB-B236-1784A71A8C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r="17280"/>
          <a:stretch/>
        </p:blipFill>
        <p:spPr bwMode="auto">
          <a:xfrm flipH="1">
            <a:off x="447962" y="698034"/>
            <a:ext cx="5472547" cy="515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83FC28-31FC-416A-A240-6490F5F60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022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851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66EB9-CCEB-4BE9-8424-38B613126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8" y="385948"/>
            <a:ext cx="11271304" cy="63354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847" y="515281"/>
            <a:ext cx="3904316" cy="19231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grew up, but…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57559E-C532-441C-A8EF-5BC695197342}"/>
              </a:ext>
            </a:extLst>
          </p:cNvPr>
          <p:cNvSpPr txBox="1"/>
          <p:nvPr/>
        </p:nvSpPr>
        <p:spPr>
          <a:xfrm>
            <a:off x="7009650" y="515281"/>
            <a:ext cx="31895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Cain killed Abel!</a:t>
            </a:r>
            <a:endParaRPr lang="en-US" sz="44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F05284-801E-4ACB-8D2C-129186FF60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7.0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1861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C9813D-760B-42AE-BC48-8B5AA700E3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8899" y="632817"/>
            <a:ext cx="5298652" cy="49316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982" y="455289"/>
            <a:ext cx="3866035" cy="36159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was a thick time for both of them, mother and father.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39711-1323-4934-82C4-55EFA0860F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7"/>
          <a:stretch/>
        </p:blipFill>
        <p:spPr bwMode="auto">
          <a:xfrm>
            <a:off x="7716644" y="632818"/>
            <a:ext cx="4173921" cy="488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C6626D-5A27-4E38-B0F7-419495CB9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9" y="-1015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90102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148DE-C4B8-4C59-8DD1-EBE555276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5" t="-523" r="1399"/>
          <a:stretch/>
        </p:blipFill>
        <p:spPr bwMode="auto">
          <a:xfrm>
            <a:off x="0" y="72181"/>
            <a:ext cx="12183889" cy="67136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352" y="461279"/>
            <a:ext cx="3965877" cy="3359606"/>
          </a:xfr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  <a:effectLst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Then, the mother and father had another kid… Seth.</a:t>
            </a:r>
            <a:endParaRPr lang="en-US" sz="4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4B2786-E605-4AA8-88C7-26B0314197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6.28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6690" y="-1007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953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62" y="679806"/>
            <a:ext cx="4176324" cy="32900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brother, Seth,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not like the other brothers.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F460E-CB16-4167-977C-9E12D92719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32" y="502368"/>
            <a:ext cx="8778895" cy="635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8700DC-7DA7-40D2-AAA7-7AEC51218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3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69631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817926-5110-433E-8D6C-DF2EBBC73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6"/>
            <a:ext cx="121883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71" y="504028"/>
            <a:ext cx="2260820" cy="280259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Seth looked like the dad…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53FDF-D66E-422B-93EE-599A8912D0DB}"/>
              </a:ext>
            </a:extLst>
          </p:cNvPr>
          <p:cNvSpPr txBox="1"/>
          <p:nvPr/>
        </p:nvSpPr>
        <p:spPr>
          <a:xfrm>
            <a:off x="6918036" y="4973843"/>
            <a:ext cx="4608945" cy="14465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went on the best path.</a:t>
            </a:r>
            <a:endParaRPr lang="en-US" sz="4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D35614-E3EE-4250-A79D-7748F6F41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9361" y="-103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46257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562809" y="2010008"/>
            <a:ext cx="9066382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			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	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			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p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360000" y="886408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BCEABA-4FDB-41C7-A586-3E24A6A4D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7200" y="-1006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9629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00" y="754613"/>
            <a:ext cx="5395292" cy="41630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thick and thin times, Seth lived to be 930 years old!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6C355-03B1-43FA-ACE6-B9027D143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92" y="364738"/>
            <a:ext cx="4215160" cy="639222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B6034B-5F00-4DD8-BAD3-C8D90D62D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6792" y="-1021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62336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E89A95-0153-4A36-8D21-229A0F42E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742"/>
            <a:ext cx="11783786" cy="6626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05351"/>
            <a:ext cx="5889171" cy="2768498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will be with us in thick and in thin times.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98A475-4553-45DF-A0D8-2299F3422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3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0458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956" y="1427956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1.6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 and Thin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</a:t>
            </a:r>
            <a:r>
              <a:rPr lang="en-US" alt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 1-16; 25-26; 5:3-6</a:t>
            </a:r>
            <a:endParaRPr lang="en-US" altLang="en-US" sz="3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F3B09-2643-4C99-AF65-196EBA58D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9952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mean that God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promises to be with us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thick and thin?  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will be with us in the thick times and in the thin times.</a:t>
            </a:r>
            <a:endParaRPr lang="en-US" sz="4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1DE92F-9513-4AA1-A238-4932C3C2B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3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10175908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thick times are like mud… hard, sad times when we feel stuck.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thin times are like water.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fun and easy to walk through water.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 times means when life is easy.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FE0F91-6A04-4984-9F83-83DB7A14C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2946" y="-1022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01904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and Eve had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 and thin times.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God’s help,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mother and father had a kid.  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name was Cain.</a:t>
            </a:r>
            <a:endParaRPr lang="en-US" sz="4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CE2D10-77BD-4880-AF37-3CC8C0ECD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3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50373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the mother had another kid, another brother.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name was Abel. They grew up, but… Cain killed Abel!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9A86E-1CD2-44FE-87E8-1BE9DC1BE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2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8404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was a thick time for both of them, mother and father.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Then, the mother and father had another kid… Seth.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F4C1F7-0389-4DEA-AD5F-101BAB0C2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6924" y="-1022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31885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brother, Seth, was not like the other brothers.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Seth looked like the dad and went on the best path.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BC2063-98D9-4A3D-814E-942EEBA93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6924" y="-1013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66770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005012" y="2293785"/>
            <a:ext cx="8181975" cy="2270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		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			was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			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father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other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D03529-C29A-45F6-866C-8125D2487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52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4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thick and thin times, Seth lived to be 930 years old!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will be with us in thick and in thin times.</a:t>
            </a:r>
            <a:endParaRPr lang="en-US" sz="40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B4C0F8-3EE1-419A-A9F9-3EFD19A5D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3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6864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5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3056164" y="2293785"/>
            <a:ext cx="6079671" cy="2270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mother		brother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3B1627-542B-45A3-AF15-0C79CD997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4108" y="-108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95435"/>
      </p:ext>
    </p:extLst>
  </p:cSld>
  <p:clrMapOvr>
    <a:masterClrMapping/>
  </p:clrMapOvr>
  <p:transition advClick="0" advTm="3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782391" y="2088541"/>
            <a:ext cx="8627217" cy="3481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h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b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times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		Adam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looked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86408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350477-306D-4CF5-BA14-AD431777E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7200" y="-1022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BBBB-653B-4684-AB89-E9623E2A47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0"/>
          <a:stretch/>
        </p:blipFill>
        <p:spPr bwMode="auto">
          <a:xfrm>
            <a:off x="273831" y="2481"/>
            <a:ext cx="11644338" cy="68555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2C2F8DA-49DE-414A-B5BD-3E317FA99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881" y="4797631"/>
            <a:ext cx="2785557" cy="1258785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</a:t>
            </a:r>
          </a:p>
          <a:p>
            <a:pPr algn="l"/>
            <a:r>
              <a:rPr lang="en-US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4: 1-16; </a:t>
            </a:r>
          </a:p>
          <a:p>
            <a:pPr algn="l"/>
            <a:r>
              <a:rPr lang="en-US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25-26; 5:3-6  </a:t>
            </a: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9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A9F3A-C7B8-4098-9E01-D2DFD0FE23BF}"/>
              </a:ext>
            </a:extLst>
          </p:cNvPr>
          <p:cNvSpPr txBox="1"/>
          <p:nvPr/>
        </p:nvSpPr>
        <p:spPr>
          <a:xfrm>
            <a:off x="1758207" y="116143"/>
            <a:ext cx="5715000" cy="1446550"/>
          </a:xfrm>
          <a:prstGeom prst="rect">
            <a:avLst/>
          </a:prstGeom>
          <a:noFill/>
          <a:effectLst>
            <a:outerShdw blurRad="152400" dist="1270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Story1.6 </a:t>
            </a:r>
          </a:p>
          <a:p>
            <a:pPr marL="0" marR="0" algn="ctr">
              <a:spcBef>
                <a:spcPts val="0"/>
              </a:spcBef>
            </a:pPr>
            <a:r>
              <a:rPr lang="en-US" sz="6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Thick and Thin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FED1917-5E53-4DC5-BC2F-2B09A5FF8EDB}"/>
              </a:ext>
            </a:extLst>
          </p:cNvPr>
          <p:cNvSpPr txBox="1">
            <a:spLocks/>
          </p:cNvSpPr>
          <p:nvPr/>
        </p:nvSpPr>
        <p:spPr>
          <a:xfrm>
            <a:off x="1898770" y="1562693"/>
            <a:ext cx="5433873" cy="384314"/>
          </a:xfrm>
          <a:prstGeom prst="rect">
            <a:avLst/>
          </a:prstGeom>
          <a:solidFill>
            <a:schemeClr val="bg1"/>
          </a:solidFill>
          <a:effectLst>
            <a:outerShdw blurRad="177800" sx="102000" sy="102000" algn="ctr" rotWithShape="0">
              <a:schemeClr val="bg1"/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 </a:t>
            </a:r>
            <a:r>
              <a:rPr lang="en-US" dirty="0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Read, You Read Bible Story   </a:t>
            </a:r>
            <a:r>
              <a:rPr lang="en-US" b="1" dirty="0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dirty="0">
              <a:effectLst>
                <a:outerShdw blurRad="50800" dist="50800" dir="5400000" algn="ctr" rotWithShape="0">
                  <a:schemeClr val="tx1"/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078618-F776-4651-8941-F750F1399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8764" y="-1014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76749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9" y="663354"/>
            <a:ext cx="5771793" cy="40933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mean that God promises to be with us through thick and thin?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696C4-5D8D-4138-99BB-B689E82B8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67"/>
          <a:stretch/>
        </p:blipFill>
        <p:spPr bwMode="auto">
          <a:xfrm>
            <a:off x="7092345" y="405272"/>
            <a:ext cx="4166783" cy="5827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6E4B9F-1A9C-459A-B932-05EA30707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6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4110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7C47F-7B08-4722-9313-F45F84BD795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7318" y="1070228"/>
            <a:ext cx="4793397" cy="45175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357" y="617172"/>
            <a:ext cx="4423285" cy="36315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will be with us in the thick times and in the thin times.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92760A-4B3B-4F79-BBE8-01B5FA542320}"/>
              </a:ext>
            </a:extLst>
          </p:cNvPr>
          <p:cNvPicPr/>
          <p:nvPr/>
        </p:nvPicPr>
        <p:blipFill rotWithShape="1">
          <a:blip r:embed="rId5"/>
          <a:srcRect l="33107" r="12840" b="18554"/>
          <a:stretch/>
        </p:blipFill>
        <p:spPr>
          <a:xfrm>
            <a:off x="8420182" y="1234870"/>
            <a:ext cx="3525129" cy="418828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1EA628-E971-42EC-8B12-71DAD4CF0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9" y="-1013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6414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E6E34-3476-4508-AC75-53FED46DA8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r="22622"/>
          <a:stretch/>
        </p:blipFill>
        <p:spPr bwMode="auto">
          <a:xfrm>
            <a:off x="5375564" y="260403"/>
            <a:ext cx="6110239" cy="56688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270" y="796112"/>
            <a:ext cx="4346094" cy="40382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thick times are like mud…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hard, sad times when we feel stuck.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440483-1CFB-45C9-8798-C2BEF0791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3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2598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18040</TotalTime>
  <Words>584</Words>
  <Application>Microsoft Office PowerPoint</Application>
  <PresentationFormat>Widescreen</PresentationFormat>
  <Paragraphs>77</Paragraphs>
  <Slides>32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Microsoft New Tai Lue</vt:lpstr>
      <vt:lpstr>Office Theme</vt:lpstr>
      <vt:lpstr>PowerPoint Presentation</vt:lpstr>
      <vt:lpstr>PowerPoint Presentation</vt:lpstr>
      <vt:lpstr>Rule Breakers (Read and Spell)</vt:lpstr>
      <vt:lpstr>Rule Breakers (Read and Spell)</vt:lpstr>
      <vt:lpstr>Sight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123</cp:revision>
  <dcterms:created xsi:type="dcterms:W3CDTF">2020-11-12T04:52:47Z</dcterms:created>
  <dcterms:modified xsi:type="dcterms:W3CDTF">2022-04-07T20:16:33Z</dcterms:modified>
</cp:coreProperties>
</file>