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370" r:id="rId3"/>
    <p:sldId id="371" r:id="rId4"/>
    <p:sldId id="415" r:id="rId5"/>
    <p:sldId id="441" r:id="rId6"/>
    <p:sldId id="330" r:id="rId7"/>
    <p:sldId id="442" r:id="rId8"/>
    <p:sldId id="382" r:id="rId9"/>
    <p:sldId id="328" r:id="rId10"/>
    <p:sldId id="372" r:id="rId11"/>
    <p:sldId id="407" r:id="rId12"/>
    <p:sldId id="342" r:id="rId13"/>
    <p:sldId id="443" r:id="rId14"/>
    <p:sldId id="392" r:id="rId15"/>
    <p:sldId id="444" r:id="rId16"/>
    <p:sldId id="373" r:id="rId17"/>
    <p:sldId id="419" r:id="rId18"/>
    <p:sldId id="418" r:id="rId19"/>
    <p:sldId id="374" r:id="rId20"/>
    <p:sldId id="421" r:id="rId21"/>
    <p:sldId id="445" r:id="rId22"/>
    <p:sldId id="446" r:id="rId23"/>
    <p:sldId id="429" r:id="rId24"/>
    <p:sldId id="423" r:id="rId25"/>
    <p:sldId id="426" r:id="rId26"/>
    <p:sldId id="375" r:id="rId27"/>
    <p:sldId id="430" r:id="rId28"/>
    <p:sldId id="449" r:id="rId29"/>
    <p:sldId id="450" r:id="rId30"/>
    <p:sldId id="448" r:id="rId31"/>
    <p:sldId id="428" r:id="rId32"/>
    <p:sldId id="451" r:id="rId33"/>
    <p:sldId id="452" r:id="rId34"/>
    <p:sldId id="376" r:id="rId35"/>
    <p:sldId id="348" r:id="rId36"/>
    <p:sldId id="453" r:id="rId37"/>
    <p:sldId id="454" r:id="rId38"/>
    <p:sldId id="455" r:id="rId39"/>
    <p:sldId id="456" r:id="rId40"/>
    <p:sldId id="377" r:id="rId41"/>
    <p:sldId id="404" r:id="rId42"/>
    <p:sldId id="378" r:id="rId43"/>
    <p:sldId id="457" r:id="rId44"/>
    <p:sldId id="439" r:id="rId45"/>
    <p:sldId id="459" r:id="rId46"/>
    <p:sldId id="381" r:id="rId47"/>
    <p:sldId id="323" r:id="rId4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32" autoAdjust="0"/>
    <p:restoredTop sz="94280" autoAdjust="0"/>
  </p:normalViewPr>
  <p:slideViewPr>
    <p:cSldViewPr snapToGrid="0">
      <p:cViewPr varScale="1">
        <p:scale>
          <a:sx n="66" d="100"/>
          <a:sy n="66" d="100"/>
        </p:scale>
        <p:origin x="84" y="11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369226" y="2843856"/>
            <a:ext cx="4413482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3452549" y="719384"/>
            <a:ext cx="5545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22. The Lost Sheep</a:t>
            </a:r>
            <a:endParaRPr lang="en-US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JesusTheLostSheep">
            <a:extLst>
              <a:ext uri="{FF2B5EF4-FFF2-40B4-BE49-F238E27FC236}">
                <a16:creationId xmlns:a16="http://schemas.microsoft.com/office/drawing/2014/main" id="{24766026-17B0-47F2-AAE6-D473696259F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4814" r="4891"/>
          <a:stretch/>
        </p:blipFill>
        <p:spPr bwMode="auto">
          <a:xfrm>
            <a:off x="1101212" y="2027481"/>
            <a:ext cx="2579597" cy="3215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E40ED4-6967-47E4-B8C3-67E7CD99C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4695" y="-1244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2027634" y="1442007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0A811-0227-46DF-B2A4-1FE2305BE883}"/>
              </a:ext>
            </a:extLst>
          </p:cNvPr>
          <p:cNvSpPr/>
          <p:nvPr/>
        </p:nvSpPr>
        <p:spPr>
          <a:xfrm>
            <a:off x="4984591" y="1437351"/>
            <a:ext cx="20024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ven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6D40-3621-F444-8806-CD786FE27E9B}"/>
              </a:ext>
            </a:extLst>
          </p:cNvPr>
          <p:cNvSpPr/>
          <p:nvPr/>
        </p:nvSpPr>
        <p:spPr>
          <a:xfrm>
            <a:off x="2027634" y="2303781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F5177-D6FC-430E-A382-ACB0288BA627}"/>
              </a:ext>
            </a:extLst>
          </p:cNvPr>
          <p:cNvSpPr/>
          <p:nvPr/>
        </p:nvSpPr>
        <p:spPr>
          <a:xfrm>
            <a:off x="2027634" y="3165555"/>
            <a:ext cx="26399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joice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5FA652-76A8-4B9E-B0F2-11223559E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3941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/>
      <p:bldP spid="14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F2EF3-652E-4B21-9B95-8C4418BFAEDA}"/>
              </a:ext>
            </a:extLst>
          </p:cNvPr>
          <p:cNvSpPr/>
          <p:nvPr/>
        </p:nvSpPr>
        <p:spPr>
          <a:xfrm>
            <a:off x="2549859" y="1995726"/>
            <a:ext cx="3770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4A1BFB-ACCB-4D07-B592-8F9AF3649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3637" y="-1163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F2EF3-652E-4B21-9B95-8C4418BFAEDA}"/>
              </a:ext>
            </a:extLst>
          </p:cNvPr>
          <p:cNvSpPr/>
          <p:nvPr/>
        </p:nvSpPr>
        <p:spPr>
          <a:xfrm>
            <a:off x="2331581" y="1763410"/>
            <a:ext cx="8691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4B56D-1F8E-4A40-9F87-F43166879F0E}"/>
              </a:ext>
            </a:extLst>
          </p:cNvPr>
          <p:cNvSpPr/>
          <p:nvPr/>
        </p:nvSpPr>
        <p:spPr>
          <a:xfrm>
            <a:off x="2331581" y="2944811"/>
            <a:ext cx="10518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E29367-93FA-4BE7-A132-CB1518228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1581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55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310655" y="1290097"/>
            <a:ext cx="10198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2310655" y="2402478"/>
            <a:ext cx="15954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E98A3-48C8-4201-B9E7-FA04F88EA65C}"/>
              </a:ext>
            </a:extLst>
          </p:cNvPr>
          <p:cNvSpPr/>
          <p:nvPr/>
        </p:nvSpPr>
        <p:spPr>
          <a:xfrm>
            <a:off x="2310655" y="3497901"/>
            <a:ext cx="15183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CC84F1-60B0-4387-9AFB-63A48011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304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1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28759" y="1290097"/>
            <a:ext cx="18902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2228759" y="2402478"/>
            <a:ext cx="20489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carr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E98A3-48C8-4201-B9E7-FA04F88EA65C}"/>
              </a:ext>
            </a:extLst>
          </p:cNvPr>
          <p:cNvSpPr/>
          <p:nvPr/>
        </p:nvSpPr>
        <p:spPr>
          <a:xfrm>
            <a:off x="2228759" y="3497901"/>
            <a:ext cx="18646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A65946-6E21-4B2C-ADAE-BDE1FD1CD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307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713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2153934" y="1851137"/>
            <a:ext cx="20617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8CE14-0326-483E-81EC-C8E20EB8093B}"/>
              </a:ext>
            </a:extLst>
          </p:cNvPr>
          <p:cNvSpPr/>
          <p:nvPr/>
        </p:nvSpPr>
        <p:spPr>
          <a:xfrm>
            <a:off x="4928285" y="1851137"/>
            <a:ext cx="19191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A24126-F1F5-41DD-8716-0767D2C1E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9134" y="-917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2191562" y="1972664"/>
            <a:ext cx="20489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4E93F4-0D9B-4389-8B77-5848857AF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1562" y="-1230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64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54229" y="1676551"/>
            <a:ext cx="1266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BF24BB-438C-4440-861C-E6ED06F0C495}"/>
              </a:ext>
            </a:extLst>
          </p:cNvPr>
          <p:cNvSpPr/>
          <p:nvPr/>
        </p:nvSpPr>
        <p:spPr>
          <a:xfrm>
            <a:off x="4682679" y="1676551"/>
            <a:ext cx="21916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A31F40-1D54-41AE-97BA-DAFE2E456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988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54229" y="1676551"/>
            <a:ext cx="1627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947CD-0021-4E85-A292-DAA773783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531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535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2154229" y="1676551"/>
            <a:ext cx="3554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eigh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bors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2EB2CA-C183-4026-BB3B-979C21FB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755" y="-1079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115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C7DB-B50D-49B5-84DE-9C65AF08EA73}"/>
              </a:ext>
            </a:extLst>
          </p:cNvPr>
          <p:cNvSpPr/>
          <p:nvPr/>
        </p:nvSpPr>
        <p:spPr>
          <a:xfrm>
            <a:off x="2210557" y="1701534"/>
            <a:ext cx="21467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87EFBA-8EDE-458D-AD8F-92381E656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973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20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7BF192-F618-48F3-B934-C7EFA25E9A18}"/>
              </a:ext>
            </a:extLst>
          </p:cNvPr>
          <p:cNvSpPr/>
          <p:nvPr/>
        </p:nvSpPr>
        <p:spPr>
          <a:xfrm>
            <a:off x="2163491" y="1658767"/>
            <a:ext cx="15359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2DF06B-12CA-4DE0-B1F9-B4A3EC37F5ED}"/>
              </a:ext>
            </a:extLst>
          </p:cNvPr>
          <p:cNvSpPr/>
          <p:nvPr/>
        </p:nvSpPr>
        <p:spPr>
          <a:xfrm>
            <a:off x="5304751" y="1658767"/>
            <a:ext cx="1983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F477E-1ECB-4E30-A757-B47EE7758A43}"/>
              </a:ext>
            </a:extLst>
          </p:cNvPr>
          <p:cNvSpPr/>
          <p:nvPr/>
        </p:nvSpPr>
        <p:spPr>
          <a:xfrm>
            <a:off x="2163490" y="2824668"/>
            <a:ext cx="27238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F0E404-5BAD-483E-93CA-9C3E30748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890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642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572359-61C6-4AA8-B15C-80FED6DBB131}"/>
              </a:ext>
            </a:extLst>
          </p:cNvPr>
          <p:cNvSpPr/>
          <p:nvPr/>
        </p:nvSpPr>
        <p:spPr>
          <a:xfrm>
            <a:off x="2133762" y="1647187"/>
            <a:ext cx="24529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ish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0302A1-30FD-41F0-8023-77EFA5EF2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7202" y="-109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91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39505" y="1810334"/>
            <a:ext cx="915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84941-80BF-4CC7-A609-9E5554DD2E8E}"/>
              </a:ext>
            </a:extLst>
          </p:cNvPr>
          <p:cNvSpPr/>
          <p:nvPr/>
        </p:nvSpPr>
        <p:spPr>
          <a:xfrm>
            <a:off x="5523455" y="1810334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529786-FB59-4856-BDB9-7E377F8B6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722" y="-981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04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39505" y="1810334"/>
            <a:ext cx="14558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84941-80BF-4CC7-A609-9E5554DD2E8E}"/>
              </a:ext>
            </a:extLst>
          </p:cNvPr>
          <p:cNvSpPr/>
          <p:nvPr/>
        </p:nvSpPr>
        <p:spPr>
          <a:xfrm>
            <a:off x="5045783" y="1810334"/>
            <a:ext cx="1859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646706-87A3-4CA4-85ED-907C82AB5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705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71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39505" y="1810334"/>
            <a:ext cx="19383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9CB414-385F-4BF6-9E70-6D01F0A03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4705" y="-1003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43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1639863" y="1441845"/>
            <a:ext cx="20120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84941-80BF-4CC7-A609-9E5554DD2E8E}"/>
              </a:ext>
            </a:extLst>
          </p:cNvPr>
          <p:cNvSpPr/>
          <p:nvPr/>
        </p:nvSpPr>
        <p:spPr>
          <a:xfrm>
            <a:off x="4995299" y="1441845"/>
            <a:ext cx="1837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116FC9-F77C-4563-80B8-48B2CE028E47}"/>
              </a:ext>
            </a:extLst>
          </p:cNvPr>
          <p:cNvSpPr/>
          <p:nvPr/>
        </p:nvSpPr>
        <p:spPr>
          <a:xfrm>
            <a:off x="1639863" y="2821711"/>
            <a:ext cx="35734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tains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EFC9B0-2504-4AFC-A97A-C1706EEE1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648" y="-939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539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0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ACD331-2A8F-4621-A907-8CAB67B1C3FF}"/>
              </a:ext>
            </a:extLst>
          </p:cNvPr>
          <p:cNvSpPr/>
          <p:nvPr/>
        </p:nvSpPr>
        <p:spPr>
          <a:xfrm>
            <a:off x="2061099" y="1668180"/>
            <a:ext cx="24978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oi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7CA9E3-8BEE-4BF0-80AF-C11AECE06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5294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5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ACD331-2A8F-4621-A907-8CAB67B1C3FF}"/>
              </a:ext>
            </a:extLst>
          </p:cNvPr>
          <p:cNvSpPr/>
          <p:nvPr/>
        </p:nvSpPr>
        <p:spPr>
          <a:xfrm>
            <a:off x="2061099" y="1668180"/>
            <a:ext cx="10967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D3AAC9-3E1E-4DC6-B33D-EC1FAA614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886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343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ACD331-2A8F-4621-A907-8CAB67B1C3FF}"/>
              </a:ext>
            </a:extLst>
          </p:cNvPr>
          <p:cNvSpPr/>
          <p:nvPr/>
        </p:nvSpPr>
        <p:spPr>
          <a:xfrm>
            <a:off x="2061099" y="1668180"/>
            <a:ext cx="27510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61FC49-7A90-4A08-B8E4-9CA9016A2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109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23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7475" y="1564839"/>
            <a:ext cx="26484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lead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2186411" y="2426613"/>
            <a:ext cx="2385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sin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83059B-F16B-4E5D-98B1-FB0FC2EDC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051" y="-1191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16532" y="1291884"/>
            <a:ext cx="27783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wan d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2145468" y="2235546"/>
            <a:ext cx="32864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shep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E73B1-E1F2-4F35-922F-90047C33700E}"/>
              </a:ext>
            </a:extLst>
          </p:cNvPr>
          <p:cNvSpPr/>
          <p:nvPr/>
        </p:nvSpPr>
        <p:spPr>
          <a:xfrm>
            <a:off x="2116532" y="3179208"/>
            <a:ext cx="41120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un d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 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stand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4EA2C4-6F92-4C2D-A73D-B3F9FA658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0729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406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57475" y="1865090"/>
            <a:ext cx="10021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5090495" y="1865090"/>
            <a:ext cx="17876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7AD2EA-D887-48D7-8916-633CC426C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988" y="-879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06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16532" y="1906039"/>
            <a:ext cx="34227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neigh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D57EDD-17C0-4F05-8364-9646A445F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829" y="-1023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3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16532" y="1906039"/>
            <a:ext cx="1955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arr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802FD9-22D3-46AD-98C3-66028CE55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532" y="-113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21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792552"/>
            <a:ext cx="1486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770465"/>
            <a:ext cx="1701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522010" y="1789740"/>
            <a:ext cx="16866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013858" y="2770465"/>
            <a:ext cx="21948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E25FEB-D0D2-4935-BD1C-511E43AC7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820" y="-1227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47B82-F733-AB45-B0F1-F8B4A074B07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D28B3B-0E23-4ACC-8D25-30FBF2DF9273}"/>
              </a:ext>
            </a:extLst>
          </p:cNvPr>
          <p:cNvSpPr/>
          <p:nvPr/>
        </p:nvSpPr>
        <p:spPr>
          <a:xfrm>
            <a:off x="1996916" y="1583326"/>
            <a:ext cx="16834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lit </a:t>
            </a:r>
            <a:r>
              <a:rPr lang="en-US" sz="5000" b="1" spc="100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9C553-3CE0-4493-8936-33E58AE5E25A}"/>
              </a:ext>
            </a:extLst>
          </p:cNvPr>
          <p:cNvSpPr/>
          <p:nvPr/>
        </p:nvSpPr>
        <p:spPr>
          <a:xfrm>
            <a:off x="1996916" y="2667336"/>
            <a:ext cx="30668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grum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7625A3-3D02-4A00-B721-363558570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3853" y="-1011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95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2184683" y="1960629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A0D33D-3243-42B0-B541-ADD1384D6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5793" y="-1069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201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2184683" y="1960629"/>
            <a:ext cx="17860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978E0A-C977-4148-AF26-AE21682E7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4683" y="-110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2184683" y="1960629"/>
            <a:ext cx="169469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ind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4C93CE-629C-483E-A0F8-1359ACCD7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468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291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1836149" y="2562414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1995128" y="1913073"/>
            <a:ext cx="21771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way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9337FF-F755-47A7-9AED-10E98629E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094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1190"/>
            <a:ext cx="12250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26613"/>
            <a:ext cx="15199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3522036"/>
            <a:ext cx="15440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ts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839945" y="1331190"/>
            <a:ext cx="12378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6098029" y="2426613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471254" y="3522036"/>
            <a:ext cx="160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0F9CCF-A67B-42F5-B63C-5FB6D1FC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7216" y="-1189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9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1190"/>
            <a:ext cx="11208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26613"/>
            <a:ext cx="19607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3522036"/>
            <a:ext cx="1949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528962" y="1331190"/>
            <a:ext cx="16802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ls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352632" y="2426613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400722" y="3522036"/>
            <a:ext cx="17604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217555-F7B8-4AF8-BB55-02FDED897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5196" y="-946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2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1190"/>
            <a:ext cx="15648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26613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3522036"/>
            <a:ext cx="9492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807080" y="1331190"/>
            <a:ext cx="9492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545791" y="2423925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577851" y="3522036"/>
            <a:ext cx="11785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549340-FE2E-4613-8E8B-0D942F58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624" y="-125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358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DA5FD-D0AF-4FE6-9433-1D13DB716F1F}"/>
              </a:ext>
            </a:extLst>
          </p:cNvPr>
          <p:cNvSpPr/>
          <p:nvPr/>
        </p:nvSpPr>
        <p:spPr>
          <a:xfrm>
            <a:off x="2048168" y="2063981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07AA2-C5B8-434B-8A88-9615B882F5B0}"/>
              </a:ext>
            </a:extLst>
          </p:cNvPr>
          <p:cNvSpPr/>
          <p:nvPr/>
        </p:nvSpPr>
        <p:spPr>
          <a:xfrm>
            <a:off x="5463656" y="2063981"/>
            <a:ext cx="12410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197A79-E7F2-4D7C-A649-CBC7243AC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368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0FAF7-48A3-4B7E-85B6-98C6FEADFA3F}"/>
              </a:ext>
            </a:extLst>
          </p:cNvPr>
          <p:cNvSpPr/>
          <p:nvPr/>
        </p:nvSpPr>
        <p:spPr>
          <a:xfrm>
            <a:off x="5764398" y="1680030"/>
            <a:ext cx="12105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8DAFE1-5042-4365-8EF5-F92369B1EC72}"/>
              </a:ext>
            </a:extLst>
          </p:cNvPr>
          <p:cNvSpPr/>
          <p:nvPr/>
        </p:nvSpPr>
        <p:spPr>
          <a:xfrm>
            <a:off x="1847330" y="2654333"/>
            <a:ext cx="20714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24231-2BCC-42A0-9DCC-C2231DDD3F8D}"/>
              </a:ext>
            </a:extLst>
          </p:cNvPr>
          <p:cNvSpPr/>
          <p:nvPr/>
        </p:nvSpPr>
        <p:spPr>
          <a:xfrm>
            <a:off x="1847330" y="1680030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1D5F2-1F14-4CD7-A3C8-F1B33260F352}"/>
              </a:ext>
            </a:extLst>
          </p:cNvPr>
          <p:cNvSpPr/>
          <p:nvPr/>
        </p:nvSpPr>
        <p:spPr>
          <a:xfrm>
            <a:off x="5644172" y="2654333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EB96E-02AB-4D50-B179-7D4864F6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0385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9" grpId="0"/>
      <p:bldP spid="12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54175</TotalTime>
  <Words>433</Words>
  <Application>Microsoft Office PowerPoint</Application>
  <PresentationFormat>On-screen Show (16:10)</PresentationFormat>
  <Paragraphs>217</Paragraphs>
  <Slides>47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708</cp:revision>
  <cp:lastPrinted>2018-03-05T15:55:52Z</cp:lastPrinted>
  <dcterms:created xsi:type="dcterms:W3CDTF">2017-01-10T01:35:56Z</dcterms:created>
  <dcterms:modified xsi:type="dcterms:W3CDTF">2019-02-21T17:57:05Z</dcterms:modified>
</cp:coreProperties>
</file>