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28" r:id="rId3"/>
    <p:sldId id="297" r:id="rId4"/>
    <p:sldId id="385" r:id="rId5"/>
    <p:sldId id="401" r:id="rId6"/>
    <p:sldId id="400" r:id="rId7"/>
    <p:sldId id="360" r:id="rId8"/>
    <p:sldId id="386" r:id="rId9"/>
    <p:sldId id="383" r:id="rId10"/>
    <p:sldId id="384" r:id="rId11"/>
    <p:sldId id="387" r:id="rId12"/>
    <p:sldId id="388" r:id="rId13"/>
    <p:sldId id="389" r:id="rId14"/>
    <p:sldId id="396" r:id="rId15"/>
    <p:sldId id="399" r:id="rId16"/>
    <p:sldId id="398" r:id="rId17"/>
    <p:sldId id="322" r:id="rId18"/>
    <p:sldId id="403" r:id="rId19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Gummel" initials="LG" lastIdx="1" clrIdx="0">
    <p:extLst>
      <p:ext uri="{19B8F6BF-5375-455C-9EA6-DF929625EA0E}">
        <p15:presenceInfo xmlns:p15="http://schemas.microsoft.com/office/powerpoint/2012/main" userId="334d566778bb0f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A00"/>
    <a:srgbClr val="669900"/>
    <a:srgbClr val="78AC04"/>
    <a:srgbClr val="A79061"/>
    <a:srgbClr val="FFFFCC"/>
    <a:srgbClr val="F5F8F8"/>
    <a:srgbClr val="FFFF99"/>
    <a:srgbClr val="C4E0DF"/>
    <a:srgbClr val="79AF01"/>
    <a:srgbClr val="64A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2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spd="med" advClick="0" advTm="17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spd="med" advClick="0" advTm="17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spd="med" advClick="0" advTm="17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spd="med" advClick="0" advTm="17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spd="med" advClick="0" advTm="17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spd="med" advClick="0" advTm="17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spd="med" advClick="0" advTm="17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spd="med" advClick="0" advTm="17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spd="med" advClick="0" advTm="17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spd="med" advClick="0" advTm="17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spd="med" advClick="0" advTm="17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7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4F53AB-D27B-4AB8-85F6-7F61C9F0B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pic>
        <p:nvPicPr>
          <p:cNvPr id="2" name="1.6_ThickThin_042421">
            <a:hlinkClick r:id="" action="ppaction://media"/>
            <a:extLst>
              <a:ext uri="{FF2B5EF4-FFF2-40B4-BE49-F238E27FC236}">
                <a16:creationId xmlns:a16="http://schemas.microsoft.com/office/drawing/2014/main" id="{7535682E-F41D-4623-BD2F-3F53A8807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8496" y="-102792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30AF37-34F4-4D9E-855C-60118278EFEC}"/>
              </a:ext>
            </a:extLst>
          </p:cNvPr>
          <p:cNvSpPr txBox="1"/>
          <p:nvPr/>
        </p:nvSpPr>
        <p:spPr>
          <a:xfrm>
            <a:off x="755779" y="261257"/>
            <a:ext cx="80118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Song 1.6   Thick and Thin</a:t>
            </a:r>
          </a:p>
          <a:p>
            <a:pPr marL="0" marR="0" algn="ctr">
              <a:spcBef>
                <a:spcPts val="0"/>
              </a:spcBef>
            </a:pPr>
            <a:r>
              <a:rPr lang="en-US" sz="16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   Seth, Adam, Eve</a:t>
            </a:r>
          </a:p>
          <a:p>
            <a:pPr marL="0" marR="0" algn="ctr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(Genesis 4:1-16; 25-26; 5:3-6)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816C53-DBEC-4E51-95D9-B85607782B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3943" y="-1027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3405"/>
      </p:ext>
    </p:extLst>
  </p:cSld>
  <p:clrMapOvr>
    <a:masterClrMapping/>
  </p:clrMapOvr>
  <p:transition spd="med" advClick="0" advTm="17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DE347-2241-4F05-B260-CD01C420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114" y="-88109"/>
            <a:ext cx="12512114" cy="7034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D3375-8553-4FFC-81CD-30170254B155}"/>
              </a:ext>
            </a:extLst>
          </p:cNvPr>
          <p:cNvSpPr txBox="1"/>
          <p:nvPr/>
        </p:nvSpPr>
        <p:spPr>
          <a:xfrm>
            <a:off x="3672411" y="-28001"/>
            <a:ext cx="76269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She had one son, then another one.</a:t>
            </a:r>
          </a:p>
        </p:txBody>
      </p:sp>
    </p:spTree>
    <p:extLst>
      <p:ext uri="{BB962C8B-B14F-4D97-AF65-F5344CB8AC3E}">
        <p14:creationId xmlns:p14="http://schemas.microsoft.com/office/powerpoint/2010/main" val="4229398678"/>
      </p:ext>
    </p:extLst>
  </p:cSld>
  <p:clrMapOvr>
    <a:masterClrMapping/>
  </p:clrMapOvr>
  <p:transition spd="med" advClick="0" advTm="425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49" y="715368"/>
            <a:ext cx="10921513" cy="8991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came Seth, then came Seth.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6AC2D-B4D0-4B43-B8B3-70792B909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25" y="1614517"/>
            <a:ext cx="9309149" cy="52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17579"/>
      </p:ext>
    </p:extLst>
  </p:cSld>
  <p:clrMapOvr>
    <a:masterClrMapping/>
  </p:clrMapOvr>
  <p:transition spd="med" advClick="0" advTm="35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36D36-06D2-40BE-BD06-C6EC16A5E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6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161AA-B311-4EEE-8E5C-27521E594A2B}"/>
              </a:ext>
            </a:extLst>
          </p:cNvPr>
          <p:cNvSpPr txBox="1"/>
          <p:nvPr/>
        </p:nvSpPr>
        <p:spPr>
          <a:xfrm>
            <a:off x="272921" y="0"/>
            <a:ext cx="307987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God’s help, Seth went on the best path.</a:t>
            </a:r>
          </a:p>
        </p:txBody>
      </p:sp>
    </p:spTree>
    <p:extLst>
      <p:ext uri="{BB962C8B-B14F-4D97-AF65-F5344CB8AC3E}">
        <p14:creationId xmlns:p14="http://schemas.microsoft.com/office/powerpoint/2010/main" val="1046251938"/>
      </p:ext>
    </p:extLst>
  </p:cSld>
  <p:clrMapOvr>
    <a:masterClrMapping/>
  </p:clrMapOvr>
  <p:transition spd="med" advClick="0" advTm="375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551" y="891557"/>
            <a:ext cx="6100965" cy="12746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came Seth, then came Seth. 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74895-879C-4260-975F-74E70218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48" y="1727200"/>
            <a:ext cx="6853026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72462"/>
      </p:ext>
    </p:extLst>
  </p:cSld>
  <p:clrMapOvr>
    <a:masterClrMapping/>
  </p:clrMapOvr>
  <p:transition spd="med" advClick="0" advTm="45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4087A1-80A6-4058-9EB0-A08786B7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66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55BCE-7AF3-46D6-96E6-64A796BEE80A}"/>
              </a:ext>
            </a:extLst>
          </p:cNvPr>
          <p:cNvSpPr txBox="1"/>
          <p:nvPr/>
        </p:nvSpPr>
        <p:spPr>
          <a:xfrm>
            <a:off x="5684676" y="74646"/>
            <a:ext cx="41871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God’s help, Seth went on the best path.</a:t>
            </a:r>
          </a:p>
        </p:txBody>
      </p:sp>
    </p:spTree>
    <p:extLst>
      <p:ext uri="{BB962C8B-B14F-4D97-AF65-F5344CB8AC3E}">
        <p14:creationId xmlns:p14="http://schemas.microsoft.com/office/powerpoint/2010/main" val="559852838"/>
      </p:ext>
    </p:extLst>
  </p:cSld>
  <p:clrMapOvr>
    <a:masterClrMapping/>
  </p:clrMapOvr>
  <p:transition spd="med" advClick="0" advTm="4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96FFC-C4CD-49C8-AA8D-74CA1CC6A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5"/>
          <a:stretch/>
        </p:blipFill>
        <p:spPr>
          <a:xfrm>
            <a:off x="0" y="4263324"/>
            <a:ext cx="12195332" cy="25946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363" y="2766126"/>
            <a:ext cx="10506973" cy="118872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 and thin, thick and thin, God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with us in all things, th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ick and thin.</a:t>
            </a:r>
            <a:endParaRPr lang="en-US" sz="4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D1C2F-AAD5-456E-8DBA-6D78FFF65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27"/>
          <a:stretch/>
        </p:blipFill>
        <p:spPr>
          <a:xfrm>
            <a:off x="0" y="19050"/>
            <a:ext cx="13234476" cy="25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15502"/>
      </p:ext>
    </p:extLst>
  </p:cSld>
  <p:clrMapOvr>
    <a:masterClrMapping/>
  </p:clrMapOvr>
  <p:transition spd="med" advClick="0" advTm="875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96FFC-C4CD-49C8-AA8D-74CA1CC6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" y="9"/>
            <a:ext cx="12195332" cy="685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1DB87-73A6-45BD-9BC0-A66738C3E260}"/>
              </a:ext>
            </a:extLst>
          </p:cNvPr>
          <p:cNvSpPr txBox="1"/>
          <p:nvPr/>
        </p:nvSpPr>
        <p:spPr>
          <a:xfrm>
            <a:off x="485193" y="0"/>
            <a:ext cx="104876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Thick and thin, thick and thin God is with us in all things, thick and thin.</a:t>
            </a:r>
          </a:p>
        </p:txBody>
      </p:sp>
    </p:spTree>
    <p:extLst>
      <p:ext uri="{BB962C8B-B14F-4D97-AF65-F5344CB8AC3E}">
        <p14:creationId xmlns:p14="http://schemas.microsoft.com/office/powerpoint/2010/main" val="1337031607"/>
      </p:ext>
    </p:extLst>
  </p:cSld>
  <p:clrMapOvr>
    <a:masterClrMapping/>
  </p:clrMapOvr>
  <p:transition spd="med" advClick="0" advTm="875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769" y="2016750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830" y="1657842"/>
            <a:ext cx="8860339" cy="3542316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lyrics and melody: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arrangements and singer: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Steffi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VornBerger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Ivan Mader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spd="med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B578A-36A0-47E0-A26F-C655FD42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843097" y="0"/>
            <a:ext cx="51971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B1A39-4626-4137-8085-46A375DD762F}"/>
              </a:ext>
            </a:extLst>
          </p:cNvPr>
          <p:cNvSpPr txBox="1"/>
          <p:nvPr/>
        </p:nvSpPr>
        <p:spPr>
          <a:xfrm>
            <a:off x="1259633" y="1026367"/>
            <a:ext cx="8145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Thick and thin,</a:t>
            </a:r>
          </a:p>
        </p:txBody>
      </p:sp>
    </p:spTree>
    <p:extLst>
      <p:ext uri="{BB962C8B-B14F-4D97-AF65-F5344CB8AC3E}">
        <p14:creationId xmlns:p14="http://schemas.microsoft.com/office/powerpoint/2010/main" val="1423889748"/>
      </p:ext>
    </p:extLst>
  </p:cSld>
  <p:clrMapOvr>
    <a:masterClrMapping/>
  </p:clrMapOvr>
  <p:transition spd="med" advClick="0" advTm="15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9AA75-1439-4603-B3D8-E1684349D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7" y="0"/>
            <a:ext cx="770021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060AA-A93D-469E-AD2B-D443A700490D}"/>
              </a:ext>
            </a:extLst>
          </p:cNvPr>
          <p:cNvSpPr txBox="1"/>
          <p:nvPr/>
        </p:nvSpPr>
        <p:spPr>
          <a:xfrm>
            <a:off x="2920482" y="699796"/>
            <a:ext cx="8145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thick and thin,</a:t>
            </a:r>
          </a:p>
        </p:txBody>
      </p:sp>
    </p:spTree>
    <p:extLst>
      <p:ext uri="{BB962C8B-B14F-4D97-AF65-F5344CB8AC3E}">
        <p14:creationId xmlns:p14="http://schemas.microsoft.com/office/powerpoint/2010/main" val="1713414110"/>
      </p:ext>
    </p:extLst>
  </p:cSld>
  <p:clrMapOvr>
    <a:masterClrMapping/>
  </p:clrMapOvr>
  <p:transition spd="med" advClick="0" advTm="175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96FFC-C4CD-49C8-AA8D-74CA1CC6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27"/>
            <a:ext cx="12209922" cy="6864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2A3069-229A-4DDB-A7FA-BEA38E338881}"/>
              </a:ext>
            </a:extLst>
          </p:cNvPr>
          <p:cNvSpPr txBox="1"/>
          <p:nvPr/>
        </p:nvSpPr>
        <p:spPr>
          <a:xfrm>
            <a:off x="3299187" y="158620"/>
            <a:ext cx="76269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God is with us in all things, thick and thin.</a:t>
            </a:r>
          </a:p>
        </p:txBody>
      </p:sp>
    </p:spTree>
    <p:extLst>
      <p:ext uri="{BB962C8B-B14F-4D97-AF65-F5344CB8AC3E}">
        <p14:creationId xmlns:p14="http://schemas.microsoft.com/office/powerpoint/2010/main" val="3806667436"/>
      </p:ext>
    </p:extLst>
  </p:cSld>
  <p:clrMapOvr>
    <a:masterClrMapping/>
  </p:clrMapOvr>
  <p:transition spd="med" advClick="0" advTm="35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98B090-B6F9-4026-9DB7-0327A4345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54879"/>
          <a:stretch/>
        </p:blipFill>
        <p:spPr>
          <a:xfrm>
            <a:off x="1011466" y="1313826"/>
            <a:ext cx="2755532" cy="4230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43C51-4C38-427F-BAF0-2F64028B8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20959"/>
          <a:stretch/>
        </p:blipFill>
        <p:spPr>
          <a:xfrm>
            <a:off x="7486331" y="1210199"/>
            <a:ext cx="3835665" cy="44375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996" y="497377"/>
            <a:ext cx="3553337" cy="2619050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 and thin, thick and thin.</a:t>
            </a:r>
          </a:p>
        </p:txBody>
      </p:sp>
    </p:spTree>
    <p:extLst>
      <p:ext uri="{BB962C8B-B14F-4D97-AF65-F5344CB8AC3E}">
        <p14:creationId xmlns:p14="http://schemas.microsoft.com/office/powerpoint/2010/main" val="1302649787"/>
      </p:ext>
    </p:extLst>
  </p:cSld>
  <p:clrMapOvr>
    <a:masterClrMapping/>
  </p:clrMapOvr>
  <p:transition spd="med" advClick="0" advTm="4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96FFC-C4CD-49C8-AA8D-74CA1CC6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332" cy="685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CC86B5-64C8-479A-AB0E-5CB110872B4D}"/>
              </a:ext>
            </a:extLst>
          </p:cNvPr>
          <p:cNvSpPr txBox="1"/>
          <p:nvPr/>
        </p:nvSpPr>
        <p:spPr>
          <a:xfrm>
            <a:off x="3299187" y="158620"/>
            <a:ext cx="76269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God is with us in all things, thick and thin.</a:t>
            </a:r>
          </a:p>
        </p:txBody>
      </p:sp>
    </p:spTree>
    <p:extLst>
      <p:ext uri="{BB962C8B-B14F-4D97-AF65-F5344CB8AC3E}">
        <p14:creationId xmlns:p14="http://schemas.microsoft.com/office/powerpoint/2010/main" val="2620501543"/>
      </p:ext>
    </p:extLst>
  </p:cSld>
  <p:clrMapOvr>
    <a:masterClrMapping/>
  </p:clrMapOvr>
  <p:transition spd="med" advClick="0" advTm="425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286" y="910932"/>
            <a:ext cx="5627999" cy="12746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 had a son, had a son. 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8EFB4-460F-4A7F-8E18-F724A09F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0" b="5891"/>
          <a:stretch/>
        </p:blipFill>
        <p:spPr>
          <a:xfrm>
            <a:off x="4064585" y="910932"/>
            <a:ext cx="6237400" cy="566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8252"/>
      </p:ext>
    </p:extLst>
  </p:cSld>
  <p:clrMapOvr>
    <a:masterClrMapping/>
  </p:clrMapOvr>
  <p:transition spd="med" advClick="0" advTm="45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76">
            <a:extLst>
              <a:ext uri="{FF2B5EF4-FFF2-40B4-BE49-F238E27FC236}">
                <a16:creationId xmlns:a16="http://schemas.microsoft.com/office/drawing/2014/main" id="{07D47338-85B9-4E03-9A9F-A75A0137D1EE}"/>
              </a:ext>
            </a:extLst>
          </p:cNvPr>
          <p:cNvSpPr txBox="1"/>
          <p:nvPr/>
        </p:nvSpPr>
        <p:spPr>
          <a:xfrm>
            <a:off x="2986750" y="1041434"/>
            <a:ext cx="6982691" cy="277572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had one son then another one.</a:t>
            </a: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>
                <a:glow rad="127000">
                  <a:srgbClr val="F5F8F8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AD24E-616E-455A-8570-BB1A4EED7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6"/>
          <a:stretch/>
        </p:blipFill>
        <p:spPr>
          <a:xfrm flipH="1">
            <a:off x="577685" y="1127147"/>
            <a:ext cx="8627565" cy="57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26211"/>
      </p:ext>
    </p:extLst>
  </p:cSld>
  <p:clrMapOvr>
    <a:masterClrMapping/>
  </p:clrMapOvr>
  <p:transition spd="med" advClick="0" advTm="325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3241F-4134-4CC6-9F4D-507FA9042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05" y="0"/>
            <a:ext cx="12611409" cy="7090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19A582-DC39-4FFC-B71E-35C79B75599F}"/>
              </a:ext>
            </a:extLst>
          </p:cNvPr>
          <p:cNvSpPr txBox="1"/>
          <p:nvPr/>
        </p:nvSpPr>
        <p:spPr>
          <a:xfrm>
            <a:off x="-43543" y="205273"/>
            <a:ext cx="10403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Eve had a son,        had a son.</a:t>
            </a:r>
          </a:p>
        </p:txBody>
      </p:sp>
    </p:spTree>
    <p:extLst>
      <p:ext uri="{BB962C8B-B14F-4D97-AF65-F5344CB8AC3E}">
        <p14:creationId xmlns:p14="http://schemas.microsoft.com/office/powerpoint/2010/main" val="2774771778"/>
      </p:ext>
    </p:extLst>
  </p:cSld>
  <p:clrMapOvr>
    <a:masterClrMapping/>
  </p:clrMapOvr>
  <p:transition spd="med" advClick="0" advTm="4750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20990</TotalTime>
  <Words>205</Words>
  <Application>Microsoft Office PowerPoint</Application>
  <PresentationFormat>Widescreen</PresentationFormat>
  <Paragraphs>25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233</cp:revision>
  <cp:lastPrinted>2021-12-03T00:19:46Z</cp:lastPrinted>
  <dcterms:created xsi:type="dcterms:W3CDTF">2020-11-12T04:52:47Z</dcterms:created>
  <dcterms:modified xsi:type="dcterms:W3CDTF">2022-03-24T23:11:48Z</dcterms:modified>
</cp:coreProperties>
</file>