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3" r:id="rId2"/>
    <p:sldId id="271" r:id="rId3"/>
    <p:sldId id="353" r:id="rId4"/>
    <p:sldId id="336" r:id="rId5"/>
    <p:sldId id="349" r:id="rId6"/>
    <p:sldId id="350" r:id="rId7"/>
    <p:sldId id="325" r:id="rId8"/>
    <p:sldId id="348" r:id="rId9"/>
    <p:sldId id="297" r:id="rId10"/>
    <p:sldId id="351" r:id="rId11"/>
    <p:sldId id="352" r:id="rId12"/>
    <p:sldId id="341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22" autoAdjust="0"/>
    <p:restoredTop sz="94280" autoAdjust="0"/>
  </p:normalViewPr>
  <p:slideViewPr>
    <p:cSldViewPr snapToGrid="0">
      <p:cViewPr>
        <p:scale>
          <a:sx n="50" d="100"/>
          <a:sy n="50" d="100"/>
        </p:scale>
        <p:origin x="952" y="2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98681" y="1861384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150312" y="588080"/>
            <a:ext cx="88633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14. A Woman Washes Jesus’ Feet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B2286C-5C2C-FA4D-8F99-9ACF4196293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/>
          <a:stretch/>
        </p:blipFill>
        <p:spPr bwMode="auto">
          <a:xfrm>
            <a:off x="975081" y="1996097"/>
            <a:ext cx="3870960" cy="3331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B0D581-CBF3-9F4A-B518-86C9699FD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5800" y="-1478825"/>
            <a:ext cx="812800" cy="812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F340DC-98E9-6E41-9408-65BBE1E15D91}"/>
              </a:ext>
            </a:extLst>
          </p:cNvPr>
          <p:cNvSpPr/>
          <p:nvPr/>
        </p:nvSpPr>
        <p:spPr>
          <a:xfrm>
            <a:off x="7904735" y="-1705415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357511" y="91274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617720" y="929726"/>
            <a:ext cx="3720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poured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357511" y="2258024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724400" y="2258024"/>
            <a:ext cx="2710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should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7511" y="3603307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poor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724400" y="3603307"/>
            <a:ext cx="271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could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1DE1C9-3E3A-FA46-A8DE-1D4D385889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49852" y="-3967194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45C9DEF-99C8-F646-A120-7429CD15F04B}"/>
              </a:ext>
            </a:extLst>
          </p:cNvPr>
          <p:cNvSpPr/>
          <p:nvPr/>
        </p:nvSpPr>
        <p:spPr>
          <a:xfrm>
            <a:off x="7904735" y="-1705415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64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357511" y="91274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friends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59680" y="929726"/>
            <a:ext cx="3278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woman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357511" y="2258024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sorry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059680" y="2258024"/>
            <a:ext cx="2375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bury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7511" y="3603307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money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59680" y="3603307"/>
            <a:ext cx="2731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buried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2017A9-0B83-1247-ADAD-8A2C561EE7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4905" y="-1459978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4D3BC6-1B6A-0541-BB6B-E0E404F8F92B}"/>
              </a:ext>
            </a:extLst>
          </p:cNvPr>
          <p:cNvSpPr/>
          <p:nvPr/>
        </p:nvSpPr>
        <p:spPr>
          <a:xfrm>
            <a:off x="7904735" y="-1705415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409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257300" y="1531620"/>
            <a:ext cx="6446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beautiful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07B2FD-BEE7-FE48-AD49-2537754C28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36081" y="-1373582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9978B5-583E-6D45-8047-91BA9929E955}"/>
              </a:ext>
            </a:extLst>
          </p:cNvPr>
          <p:cNvSpPr/>
          <p:nvPr/>
        </p:nvSpPr>
        <p:spPr>
          <a:xfrm>
            <a:off x="7904735" y="-1705415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27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368" y="2042417"/>
            <a:ext cx="3533681" cy="1360078"/>
          </a:xfrm>
          <a:noFill/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dis 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 </a:t>
            </a:r>
            <a:r>
              <a:rPr lang="en-US" sz="5000" dirty="0" err="1">
                <a:latin typeface="Century Gothic" panose="020B0502020202020204" pitchFamily="34" charset="0"/>
              </a:rPr>
              <a:t>ple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B8CAEB-C838-874D-AA9B-85AF793DF99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058077-C34F-9F49-8C8E-9B8C637F412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3523" y="-36432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948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5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2777608" y="2097123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w</a:t>
            </a:r>
            <a:r>
              <a:rPr lang="en-US" sz="4800" dirty="0">
                <a:latin typeface="Century Gothic" panose="020B0502020202020204" pitchFamily="34" charset="0"/>
              </a:rPr>
              <a:t>hole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B7878E-D53C-D449-BC71-5C15FAE16D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05222" y="-2197693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13BC99-BF73-5E4F-B006-F45ED043BEF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2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1688123" y="2097123"/>
            <a:ext cx="565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Jesus</a:t>
            </a:r>
            <a:r>
              <a:rPr lang="en-US" sz="4800" b="1" dirty="0"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 </a:t>
            </a:r>
            <a:r>
              <a:rPr lang="en-US" sz="4800" u="sng" dirty="0">
                <a:latin typeface="Century Gothic" panose="020B0502020202020204" pitchFamily="34" charset="0"/>
              </a:rPr>
              <a:t>feet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1284B2-237A-AA47-B2B2-08C2C23329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32027" y="-1620879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6C57EB-C92D-1D47-BCDA-E8B4FF7B0F7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00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2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Y to </a:t>
            </a:r>
            <a:r>
              <a:rPr lang="en-US" sz="46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and add a suffix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1688123" y="2097123"/>
            <a:ext cx="565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beaut</a:t>
            </a:r>
            <a:r>
              <a:rPr lang="en-US" sz="4800" u="sng" dirty="0">
                <a:latin typeface="Century Gothic" panose="020B0502020202020204" pitchFamily="34" charset="0"/>
              </a:rPr>
              <a:t>i</a:t>
            </a:r>
            <a:r>
              <a:rPr lang="en-US" sz="4800" dirty="0">
                <a:latin typeface="Century Gothic" panose="020B0502020202020204" pitchFamily="34" charset="0"/>
              </a:rPr>
              <a:t>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4EF79-45E8-44EB-BA8D-0D1AC241ACF9}"/>
              </a:ext>
            </a:extLst>
          </p:cNvPr>
          <p:cNvSpPr txBox="1"/>
          <p:nvPr/>
        </p:nvSpPr>
        <p:spPr>
          <a:xfrm>
            <a:off x="2331720" y="3551069"/>
            <a:ext cx="3913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bur</a:t>
            </a:r>
            <a:r>
              <a:rPr lang="en-US" sz="4800" u="sng" dirty="0">
                <a:latin typeface="Century Gothic" panose="020B0502020202020204" pitchFamily="34" charset="0"/>
              </a:rPr>
              <a:t>i</a:t>
            </a:r>
            <a:r>
              <a:rPr lang="en-US" sz="4800" dirty="0">
                <a:latin typeface="Century Gothic" panose="020B0502020202020204" pitchFamily="34" charset="0"/>
              </a:rPr>
              <a:t>ed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DC7CC3-AAE9-2D42-A153-403FC2538B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82278" y="-194569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E7A113-67B0-4A47-9B81-76E4A76193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86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22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52217" y="2016597"/>
            <a:ext cx="346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sorry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33730" y="3456603"/>
            <a:ext cx="387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buried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4909854" y="2040846"/>
            <a:ext cx="387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beautiful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0767E2-CA59-E741-82F1-ED6C3A39DC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7054" y="-156629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0CDE6E-41B8-A344-BE51-FB94E9C4FE9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74606" y="3157915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have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7681" y="3157915"/>
            <a:ext cx="3071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F747B7-1CFA-D24E-B81D-B6F853C30B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7681" y="-1925753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53F04E-688B-4842-AAD3-C21D3953BC9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11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357511" y="91274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317081" y="929726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what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357511" y="2258024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385320" y="2258024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7511" y="3603307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has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385319" y="3603307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done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78A041-5C7B-384F-8615-B22ED553D1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8919" y="-2311832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61365B6-AC53-484F-9804-86637F7E7B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48708</TotalTime>
  <Words>86</Words>
  <Application>Microsoft Macintosh PowerPoint</Application>
  <PresentationFormat>On-screen Show (16:10)</PresentationFormat>
  <Paragraphs>44</Paragraphs>
  <Slides>12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C</vt:lpstr>
      <vt:lpstr>PowerPoint Presentation</vt:lpstr>
      <vt:lpstr>Silent Letters</vt:lpstr>
      <vt:lpstr>Possessives</vt:lpstr>
      <vt:lpstr>Y to i and add a suffix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268</cp:revision>
  <dcterms:created xsi:type="dcterms:W3CDTF">2017-01-10T01:35:56Z</dcterms:created>
  <dcterms:modified xsi:type="dcterms:W3CDTF">2018-03-21T17:50:47Z</dcterms:modified>
</cp:coreProperties>
</file>