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3" r:id="rId2"/>
    <p:sldId id="366" r:id="rId3"/>
    <p:sldId id="325" r:id="rId4"/>
    <p:sldId id="374" r:id="rId5"/>
    <p:sldId id="297" r:id="rId6"/>
    <p:sldId id="351" r:id="rId7"/>
    <p:sldId id="352" r:id="rId8"/>
    <p:sldId id="370" r:id="rId9"/>
    <p:sldId id="372" r:id="rId10"/>
    <p:sldId id="373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1" autoAdjust="0"/>
    <p:restoredTop sz="94280" autoAdjust="0"/>
  </p:normalViewPr>
  <p:slideViewPr>
    <p:cSldViewPr snapToGrid="0">
      <p:cViewPr varScale="1">
        <p:scale>
          <a:sx n="112" d="100"/>
          <a:sy n="112" d="100"/>
        </p:scale>
        <p:origin x="19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583251" y="2356818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7054" y="12919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3072" y="528759"/>
            <a:ext cx="2592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50312" y="1849661"/>
            <a:ext cx="8841288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3810299" y="369802"/>
            <a:ext cx="4811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54.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 Am Alive: Loving My World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oloring-page-of-the-world-1024x1024">
            <a:extLst>
              <a:ext uri="{FF2B5EF4-FFF2-40B4-BE49-F238E27FC236}">
                <a16:creationId xmlns:a16="http://schemas.microsoft.com/office/drawing/2014/main" id="{2BF95FA4-D724-4D27-B69C-FA4FAB570A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04" y="3554337"/>
            <a:ext cx="1740799" cy="169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1B463-83C3-4C96-87A8-5477926AFD8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t="5433" r="12210" b="7122"/>
          <a:stretch/>
        </p:blipFill>
        <p:spPr bwMode="auto">
          <a:xfrm>
            <a:off x="219326" y="2150770"/>
            <a:ext cx="1069975" cy="200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E376D4-CFC1-1A4C-B1BA-AFCB352C3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4702" y="-1361138"/>
            <a:ext cx="812800" cy="812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940240-D96F-FC40-ADB0-B7E38E36064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r="27967" b="3869"/>
          <a:stretch/>
        </p:blipFill>
        <p:spPr bwMode="auto">
          <a:xfrm>
            <a:off x="4475627" y="2997543"/>
            <a:ext cx="893347" cy="2029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7AE657-E7CF-BF40-90FB-1E381051FAA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9367" r="7919" b="6287"/>
          <a:stretch/>
        </p:blipFill>
        <p:spPr bwMode="auto">
          <a:xfrm>
            <a:off x="2832064" y="1991127"/>
            <a:ext cx="1558070" cy="2070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great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Christians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coming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6" y="357634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women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money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8F9277-33E8-B448-8669-BB3C027D06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83209" y="-13578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414726" y="2716567"/>
            <a:ext cx="4181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u="sng" dirty="0">
                <a:latin typeface="Century Gothic" panose="020B0502020202020204" pitchFamily="34" charset="0"/>
              </a:rPr>
              <a:t>’</a:t>
            </a:r>
            <a:r>
              <a:rPr lang="en-US" sz="4800" u="sng" dirty="0">
                <a:latin typeface="Century Gothic" panose="020B0502020202020204" pitchFamily="34" charset="0"/>
              </a:rPr>
              <a:t>s love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4481A6-BA72-7D4D-8654-52F347C93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2651" y="-1424069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B33DFB-4060-415C-8E33-59ADF2E12BA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13717" y="2636668"/>
            <a:ext cx="2823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missions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492AA-4C79-4D2D-867B-BEB25BCFC1AF}"/>
              </a:ext>
            </a:extLst>
          </p:cNvPr>
          <p:cNvSpPr txBox="1"/>
          <p:nvPr/>
        </p:nvSpPr>
        <p:spPr>
          <a:xfrm>
            <a:off x="5442012" y="3240349"/>
            <a:ext cx="349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284515-B69D-0540-83A1-484CB0524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8147" y="-14109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1963134" y="3796940"/>
            <a:ext cx="1307547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5082403" y="3029063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2E1FED-4133-EF42-97CD-7EB4E32807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8090" y="-13502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54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750656" y="986818"/>
            <a:ext cx="34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86905" y="929726"/>
            <a:ext cx="325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683582" y="2258024"/>
            <a:ext cx="347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86905" y="2258024"/>
            <a:ext cx="234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750656" y="3603307"/>
            <a:ext cx="334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4474346" y="3586322"/>
            <a:ext cx="2423604" cy="84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93D3D5-D4B8-BC4F-BA0E-28FEF348E6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2238" y="-14008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498764" y="912741"/>
            <a:ext cx="270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98029" y="974600"/>
            <a:ext cx="2791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8763" y="2271599"/>
            <a:ext cx="2580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989097" y="2325023"/>
            <a:ext cx="280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8764" y="3529370"/>
            <a:ext cx="2707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4998028" y="3498794"/>
            <a:ext cx="279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313A1C-135D-BE42-B081-52C62FA8F1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12709" y="-13642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6" y="357634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eyes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78474" y="3603307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79724C-0117-B446-AC64-F5E279C13E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6491" y="-12381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could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6" y="357634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shoes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78474" y="3603307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clothes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204BC1-6023-4943-AFE7-FE3D6E0E44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2238" y="-1560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82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walk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6" y="357634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78474" y="3603307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full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BF0688-BEAD-4048-A89A-B2F4D9AB56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2660" y="-15206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82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49385</TotalTime>
  <Words>74</Words>
  <Application>Microsoft Macintosh PowerPoint</Application>
  <PresentationFormat>On-screen Show (16:10)</PresentationFormat>
  <Paragraphs>52</Paragraphs>
  <Slides>10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354</cp:revision>
  <dcterms:created xsi:type="dcterms:W3CDTF">2017-01-10T01:35:56Z</dcterms:created>
  <dcterms:modified xsi:type="dcterms:W3CDTF">2018-11-09T21:59:37Z</dcterms:modified>
</cp:coreProperties>
</file>