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7" r:id="rId2"/>
    <p:sldId id="272" r:id="rId3"/>
    <p:sldId id="355" r:id="rId4"/>
    <p:sldId id="358" r:id="rId5"/>
    <p:sldId id="366" r:id="rId6"/>
    <p:sldId id="365" r:id="rId7"/>
    <p:sldId id="360" r:id="rId8"/>
    <p:sldId id="325" r:id="rId9"/>
    <p:sldId id="348" r:id="rId10"/>
    <p:sldId id="297" r:id="rId11"/>
    <p:sldId id="351" r:id="rId12"/>
    <p:sldId id="352" r:id="rId13"/>
    <p:sldId id="363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5" autoAdjust="0"/>
    <p:restoredTop sz="94280" autoAdjust="0"/>
  </p:normalViewPr>
  <p:slideViewPr>
    <p:cSldViewPr snapToGrid="0">
      <p:cViewPr>
        <p:scale>
          <a:sx n="79" d="100"/>
          <a:sy n="79" d="100"/>
        </p:scale>
        <p:origin x="704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7" Type="http://schemas.openxmlformats.org/officeDocument/2006/relationships/image" Target="../media/image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793909" y="2332765"/>
            <a:ext cx="3394476" cy="1208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10061" y="585926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3661" y="2050232"/>
            <a:ext cx="8446661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3096885" y="529905"/>
            <a:ext cx="11049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47.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Now, the Good </a:t>
            </a:r>
          </a:p>
          <a:p>
            <a:r>
              <a:rPr lang="en-US" sz="44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 – Jesus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../01_SyllableBible/IVANSdrawings/JesusHealingParalytic.jpg">
            <a:extLst>
              <a:ext uri="{FF2B5EF4-FFF2-40B4-BE49-F238E27FC236}">
                <a16:creationId xmlns:a16="http://schemas.microsoft.com/office/drawing/2014/main" id="{9483319A-3B67-4B9B-8048-024E1A76013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9592" r="15407" b="39210"/>
          <a:stretch/>
        </p:blipFill>
        <p:spPr bwMode="auto">
          <a:xfrm>
            <a:off x="1909252" y="2279848"/>
            <a:ext cx="2592324" cy="2249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379E3F-65D0-BA40-B8CC-BC3B2E3EF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10403"/>
            <a:ext cx="812800" cy="812800"/>
          </a:xfrm>
          <a:prstGeom prst="rect">
            <a:avLst/>
          </a:prstGeom>
        </p:spPr>
      </p:pic>
      <p:pic>
        <p:nvPicPr>
          <p:cNvPr id="19" name="Picture 18" descr="../../../Documents/00_MilesOfSmilesBirthdayBox/IvansDrawingsOfKids/HispanicGirlDress.jpg">
            <a:extLst>
              <a:ext uri="{FF2B5EF4-FFF2-40B4-BE49-F238E27FC236}">
                <a16:creationId xmlns:a16="http://schemas.microsoft.com/office/drawing/2014/main" id="{E29E787A-0F19-DE44-89DC-CDBE098733A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7135" r="8375" b="7869"/>
          <a:stretch/>
        </p:blipFill>
        <p:spPr bwMode="auto">
          <a:xfrm>
            <a:off x="194696" y="2903763"/>
            <a:ext cx="1926203" cy="233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26FD56-EB91-2046-A8C3-13A9ACCEF54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5850" r="12138" b="7880"/>
          <a:stretch/>
        </p:blipFill>
        <p:spPr bwMode="auto">
          <a:xfrm>
            <a:off x="4384186" y="2960636"/>
            <a:ext cx="1474681" cy="2254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42481518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905522" y="986818"/>
            <a:ext cx="3249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6077776" y="917561"/>
            <a:ext cx="325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828088" y="2331335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6077776" y="2260662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905522" y="3603308"/>
            <a:ext cx="196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6077776" y="3586323"/>
            <a:ext cx="1812658" cy="847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great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337824" y="-1294831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983C2E-B4A5-5A47-9402-45DD57F2A1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22" y="-9206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875361" y="929726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81762" y="925005"/>
            <a:ext cx="325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875359" y="2269559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081762" y="2265417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only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905162" y="3609547"/>
            <a:ext cx="420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022922" y="-1327708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5081762" y="3599621"/>
            <a:ext cx="382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A4E98F-A67B-3742-8007-A64A8B7A31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62" y="-921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812800" y="1039958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eyes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05905" y="2253940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05905" y="1046038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giving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812801" y="3561718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coming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812800" y="225394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05905" y="3561719"/>
            <a:ext cx="273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would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213558" y="-1152535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29E796-9774-364E-A016-22B3E4C606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619295" y="911525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friend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09697" y="2269168"/>
            <a:ext cx="3764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somewhere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95461" y="881148"/>
            <a:ext cx="333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heart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672008" y="3585547"/>
            <a:ext cx="3606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blood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619295" y="2269167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sorry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28172" y="3524857"/>
            <a:ext cx="3299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someone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327722" y="-1759988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E591F2-22BE-AF46-9C0B-CB1C101535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8672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99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927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6616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ls</a:t>
            </a:r>
            <a:endParaRPr lang="en-US" sz="44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852B97-D1A3-214B-BAEA-F608E46E685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23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7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900545" y="2687782"/>
            <a:ext cx="677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ong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09756E-C6DF-F448-9224-47FBE5E64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2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625969" y="1701681"/>
            <a:ext cx="369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u="sng" dirty="0">
                <a:latin typeface="Century Gothic" panose="020B0502020202020204" pitchFamily="34" charset="0"/>
              </a:rPr>
              <a:t>’s 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9D2FC-00BB-499C-A2E2-74AAF3437CBA}"/>
              </a:ext>
            </a:extLst>
          </p:cNvPr>
          <p:cNvSpPr txBox="1"/>
          <p:nvPr/>
        </p:nvSpPr>
        <p:spPr>
          <a:xfrm>
            <a:off x="2412177" y="2812998"/>
            <a:ext cx="4279037" cy="84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u="sng" dirty="0">
                <a:latin typeface="Century Gothic" panose="020B0502020202020204" pitchFamily="34" charset="0"/>
              </a:rPr>
              <a:t>’s eyes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E10F4-A66B-4494-8320-79E5B8DA12E9}"/>
              </a:ext>
            </a:extLst>
          </p:cNvPr>
          <p:cNvSpPr txBox="1"/>
          <p:nvPr/>
        </p:nvSpPr>
        <p:spPr>
          <a:xfrm>
            <a:off x="2452786" y="4065684"/>
            <a:ext cx="423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u="sng" dirty="0">
                <a:latin typeface="Century Gothic" panose="020B0502020202020204" pitchFamily="34" charset="0"/>
              </a:rPr>
              <a:t>’s child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7524BC-E4CB-EA4D-82C2-52DD756F1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545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2D8005-3885-4A75-8BC8-B793C548CB42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  <a:endParaRPr lang="en-US" sz="4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word “contraction” means “the thing pulled together.”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and the apostrophe takes the place of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missing letters in the second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483924" y="3634670"/>
            <a:ext cx="1521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BBE1E-E403-4DDF-B2A8-AAC160CAEDD6}"/>
              </a:ext>
            </a:extLst>
          </p:cNvPr>
          <p:cNvSpPr/>
          <p:nvPr/>
        </p:nvSpPr>
        <p:spPr>
          <a:xfrm>
            <a:off x="4950794" y="3634670"/>
            <a:ext cx="1188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A6B2-FDF1-4339-85BD-3F03114FFC2E}"/>
              </a:ext>
            </a:extLst>
          </p:cNvPr>
          <p:cNvSpPr/>
          <p:nvPr/>
        </p:nvSpPr>
        <p:spPr>
          <a:xfrm>
            <a:off x="3005211" y="363466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49C7C-7099-44E8-A29E-14133F058A8D}"/>
              </a:ext>
            </a:extLst>
          </p:cNvPr>
          <p:cNvSpPr/>
          <p:nvPr/>
        </p:nvSpPr>
        <p:spPr>
          <a:xfrm>
            <a:off x="5897409" y="3634669"/>
            <a:ext cx="164019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172FA-E5D5-4643-8361-0E61C3D0B30D}"/>
              </a:ext>
            </a:extLst>
          </p:cNvPr>
          <p:cNvSpPr/>
          <p:nvPr/>
        </p:nvSpPr>
        <p:spPr>
          <a:xfrm>
            <a:off x="2210688" y="3634669"/>
            <a:ext cx="13420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213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99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4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25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251812" y="1289165"/>
            <a:ext cx="274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that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879A2-37FD-4405-9D58-5037F2417854}"/>
              </a:ext>
            </a:extLst>
          </p:cNvPr>
          <p:cNvSpPr/>
          <p:nvPr/>
        </p:nvSpPr>
        <p:spPr>
          <a:xfrm>
            <a:off x="4368467" y="1289165"/>
            <a:ext cx="2947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that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8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571B48-88C4-4EF0-B952-ADFECBA678D9}"/>
              </a:ext>
            </a:extLst>
          </p:cNvPr>
          <p:cNvSpPr/>
          <p:nvPr/>
        </p:nvSpPr>
        <p:spPr>
          <a:xfrm>
            <a:off x="1251812" y="2749847"/>
            <a:ext cx="217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576B0-DB1A-4920-A81B-5BFA0E93A2E5}"/>
              </a:ext>
            </a:extLst>
          </p:cNvPr>
          <p:cNvSpPr/>
          <p:nvPr/>
        </p:nvSpPr>
        <p:spPr>
          <a:xfrm>
            <a:off x="4235451" y="2749848"/>
            <a:ext cx="2866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I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800" dirty="0">
                <a:latin typeface="Century Gothic" panose="020B0502020202020204" pitchFamily="34" charset="0"/>
              </a:rPr>
              <a:t>m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0711D7-BE0D-324B-AF68-FBAD9F38F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812800"/>
            <a:ext cx="812800" cy="812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419B20-AEE7-C54C-AA95-6E7FDBCB80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812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5F7427-5246-8642-8F75-68A9898FBA4D}"/>
              </a:ext>
            </a:extLst>
          </p:cNvPr>
          <p:cNvSpPr/>
          <p:nvPr/>
        </p:nvSpPr>
        <p:spPr>
          <a:xfrm>
            <a:off x="3273256" y="1289165"/>
            <a:ext cx="1817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C21E0-F04E-294A-82BD-A2B7F92707AF}"/>
              </a:ext>
            </a:extLst>
          </p:cNvPr>
          <p:cNvSpPr/>
          <p:nvPr/>
        </p:nvSpPr>
        <p:spPr>
          <a:xfrm>
            <a:off x="2810140" y="2749846"/>
            <a:ext cx="274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784922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7" grpId="0" animBg="1"/>
      <p:bldP spid="14" grpId="0"/>
      <p:bldP spid="18" grpId="0"/>
      <p:bldP spid="2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23969" y="2295587"/>
            <a:ext cx="460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punishment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E047B4-146E-C845-B856-52952AB9A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71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BC5CD9-CA7E-2B4A-965B-B00818308E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48815</TotalTime>
  <Words>130</Words>
  <Application>Microsoft Macintosh PowerPoint</Application>
  <PresentationFormat>On-screen Show (16:10)</PresentationFormat>
  <Paragraphs>61</Paragraphs>
  <Slides>13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Other Sounds – Soft G</vt:lpstr>
      <vt:lpstr>PowerPoint Presentation</vt:lpstr>
      <vt:lpstr>Silent Letters</vt:lpstr>
      <vt:lpstr>Possessives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351</cp:revision>
  <dcterms:created xsi:type="dcterms:W3CDTF">2017-01-10T01:35:56Z</dcterms:created>
  <dcterms:modified xsi:type="dcterms:W3CDTF">2018-08-13T16:39:33Z</dcterms:modified>
</cp:coreProperties>
</file>