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323" r:id="rId2"/>
    <p:sldId id="258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295" r:id="rId28"/>
    <p:sldId id="296" r:id="rId29"/>
    <p:sldId id="297" r:id="rId30"/>
    <p:sldId id="279" r:id="rId31"/>
    <p:sldId id="301" r:id="rId32"/>
    <p:sldId id="362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6" r:id="rId49"/>
    <p:sldId id="425" r:id="rId50"/>
    <p:sldId id="433" r:id="rId51"/>
    <p:sldId id="427" r:id="rId52"/>
    <p:sldId id="428" r:id="rId53"/>
    <p:sldId id="429" r:id="rId54"/>
    <p:sldId id="430" r:id="rId55"/>
    <p:sldId id="431" r:id="rId56"/>
    <p:sldId id="432" r:id="rId5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1414"/>
    <a:srgbClr val="ED7D31"/>
    <a:srgbClr val="C507F9"/>
    <a:srgbClr val="990000"/>
    <a:srgbClr val="1506D4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02" autoAdjust="0"/>
    <p:restoredTop sz="94280" autoAdjust="0"/>
  </p:normalViewPr>
  <p:slideViewPr>
    <p:cSldViewPr snapToGrid="0">
      <p:cViewPr varScale="1">
        <p:scale>
          <a:sx n="152" d="100"/>
          <a:sy n="152" d="100"/>
        </p:scale>
        <p:origin x="18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0380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2859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2299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429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993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34518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3821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1314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86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1086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518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0.mp3"/><Relationship Id="rId7" Type="http://schemas.openxmlformats.org/officeDocument/2006/relationships/slideLayout" Target="../slideLayouts/slideLayout2.xml"/><Relationship Id="rId2" Type="http://schemas.microsoft.com/office/2007/relationships/media" Target="../media/media29.mp3"/><Relationship Id="rId1" Type="http://schemas.openxmlformats.org/officeDocument/2006/relationships/audio" Target="NULL" TargetMode="External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A9D8F7C-7A76-4B08-8208-7B2852B75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1720461"/>
            <a:ext cx="3411662" cy="3951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93879" y="2630142"/>
            <a:ext cx="4084799" cy="2333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70827" y="179148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2611" y="1264649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34176" y="1852100"/>
            <a:ext cx="614432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4A26BD-0202-4D46-A2AF-0584AC985AAB}"/>
              </a:ext>
            </a:extLst>
          </p:cNvPr>
          <p:cNvSpPr txBox="1"/>
          <p:nvPr/>
        </p:nvSpPr>
        <p:spPr>
          <a:xfrm>
            <a:off x="150312" y="642377"/>
            <a:ext cx="89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14. A Woman Washes Jesus’ Feet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BB050A-0A71-481C-93D3-5999FEA1E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78" y="1934882"/>
            <a:ext cx="4308916" cy="343569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F371E5-4B53-F745-B95B-878B062CE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3840" y="-1997541"/>
            <a:ext cx="812800" cy="81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BE8FEA-DA2C-594A-A81B-12FC0C7967F9}"/>
              </a:ext>
            </a:extLst>
          </p:cNvPr>
          <p:cNvSpPr/>
          <p:nvPr/>
        </p:nvSpPr>
        <p:spPr>
          <a:xfrm>
            <a:off x="7628574" y="5939659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48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1370" y="1861831"/>
            <a:ext cx="7421260" cy="12739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felt sorry for her sins.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9321E7-B46A-2444-9236-EE01FF8B3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4894" y="-33116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262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332" y="1209095"/>
            <a:ext cx="6116732" cy="228000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Judas was a disciple.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1D0004-E749-7340-9C23-2E59D00DC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7412" y="-16370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929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857" y="1424975"/>
            <a:ext cx="7881187" cy="24333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He yelled, “That perfume cost a lot of money!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DDA2E3-1D36-9D48-B7F4-7296942DB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4283" y="-18528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40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2814" y="1443985"/>
            <a:ext cx="6791422" cy="22995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should have sold it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7C961C-A722-0E41-93A9-84DEBA7C1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2125" y="-2045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46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1406" y="1466287"/>
            <a:ext cx="7881187" cy="21110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Then, she should have given the money to the poor.”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355598-DEF9-444B-8B70-C099A528A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8682" y="-21217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0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2918" y="1488590"/>
            <a:ext cx="7881187" cy="19107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“Leave her alone,” Jesus said.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FEA66B-5FB0-0F40-A34B-1F463ED17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0240" y="-17710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245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3678" y="1248937"/>
            <a:ext cx="7794703" cy="25798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“She did a beautiful thing to me.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C02303-9FBF-E047-84C9-A8B77129F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4629" y="-19600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87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153" y="1247868"/>
            <a:ext cx="7609345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did what she could.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AB3CA8-D50C-1D49-AB42-77DB3DA76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2918" y="-17788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13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703" y="1247868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“You will always have poor people with you.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E5FB19-81F5-E346-BE07-062C47F28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0141" y="-2185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92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5618" y="1097280"/>
            <a:ext cx="6971618" cy="32160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But, you will not always have me with you.”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5C2AF2-4B48-CC4D-8C90-086C17868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05027" y="-22143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0814" y="1358535"/>
            <a:ext cx="7507825" cy="3168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ate dinner with his friends.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7B29B5-BE9D-1046-A5B0-4ABC25908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8326" y="-17443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8703" y="1425611"/>
            <a:ext cx="6226593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woman did this for a reason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F46280-9E25-1F4B-951F-F14EEC1B9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0964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162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9494" y="1782450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 important reason.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32BE63-5151-F445-B021-047CD97CE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5512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7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9494" y="1782450"/>
            <a:ext cx="6592477" cy="220246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Jesus was about to die.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76AA26-5BA9-0B4C-9744-B5BBD2F475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039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57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366" y="1233978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woman was getting him ready to be buried</a:t>
            </a:r>
            <a:r>
              <a:rPr lang="en-US" sz="4400" b="1" dirty="0">
                <a:latin typeface="Century Gothic" panose="020B0502020202020204" pitchFamily="34" charset="0"/>
              </a:rPr>
              <a:t>.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0058F8-84D7-4544-A9D4-857D0B80F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0776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62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768561"/>
            <a:ext cx="7984273" cy="22302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“Truly, I tell you,” Jesus said,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E6ABA-0FCD-1B44-9B33-59E7B200D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9" y="-1911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7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281232"/>
            <a:ext cx="7984273" cy="2667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“what she has done will be told around the world.”</a:t>
            </a:r>
            <a:r>
              <a:rPr 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7357CF-1D4B-5749-87AD-3E040C806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9" y="-2436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5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863" y="1652565"/>
            <a:ext cx="7984273" cy="12311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And it has.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C53BCC-DCC0-354A-A649-E8756AA5AE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2245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28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01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679" y="2138734"/>
            <a:ext cx="8260642" cy="199019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Why did Jesus say, “She did a beautiful thing to me”?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9182F9-AB67-C841-BB18-963E0C3FE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30082" y="-2852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656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95005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10" y="2359521"/>
            <a:ext cx="7764379" cy="1907781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are some ways that people can show love for Jesus?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2A4041-4A2E-2D4D-B136-778B7A4FF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9" y="-16644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415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03697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6262" y="2270230"/>
            <a:ext cx="7038749" cy="194443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beautiful thing can you do for Jesus?</a:t>
            </a:r>
          </a:p>
        </p:txBody>
      </p:sp>
      <p:pic>
        <p:nvPicPr>
          <p:cNvPr id="2" name="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32.93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62794" y="490798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576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47948" y="9411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Q-3">
            <a:hlinkClick r:id="" action="ppaction://media"/>
            <a:extLst>
              <a:ext uri="{FF2B5EF4-FFF2-40B4-BE49-F238E27FC236}">
                <a16:creationId xmlns:a16="http://schemas.microsoft.com/office/drawing/2014/main" id="{B1DBE481-4BE9-4289-A8CB-E6954EA897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6662" y="67092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CFB2FE-FF61-4081-A0AC-A824F5DC48DA}"/>
              </a:ext>
            </a:extLst>
          </p:cNvPr>
          <p:cNvSpPr/>
          <p:nvPr/>
        </p:nvSpPr>
        <p:spPr>
          <a:xfrm>
            <a:off x="44280" y="604636"/>
            <a:ext cx="1089764" cy="798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3BC7E0-4EA0-B647-BE06-ED5141C481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79236" y="-15786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38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512" y="1338282"/>
            <a:ext cx="7518976" cy="30908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A woman came to the house.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99892D-9FEB-D142-8060-BFA6C2498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21029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30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10038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5577" y="1704210"/>
            <a:ext cx="7616283" cy="35368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Dear Jesus,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Help me to love you deeply. Help me to pour out my love for you. I also want to do beautiful things for you.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8500348" y="1093583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56B553-6DA7-8846-9B35-D68176163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318" y="-2245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58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3290130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latin typeface="Century Gothic" panose="020B0502020202020204" pitchFamily="34" charset="0"/>
              </a:rPr>
              <a:t>Phrased for Fluency</a:t>
            </a:r>
            <a:endParaRPr lang="en-US" sz="8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1687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A Woman Washes Jesus’ Feet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772A57-452E-7A45-AE63-845D85D24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6659" y="-16565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962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47757" y="1006337"/>
            <a:ext cx="209648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47757" y="2241888"/>
            <a:ext cx="3468083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his friends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2D861-CC11-47EF-A62A-B4083629E92E}"/>
              </a:ext>
            </a:extLst>
          </p:cNvPr>
          <p:cNvSpPr/>
          <p:nvPr/>
        </p:nvSpPr>
        <p:spPr>
          <a:xfrm>
            <a:off x="3657601" y="1006337"/>
            <a:ext cx="2621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ate dinner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707C6B-E774-8248-A26F-A8ABBCBEC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9440" y="-1898865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777AD3-E9E0-CB40-AEBE-8C1C25A1BEC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739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6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32047" y="1106621"/>
            <a:ext cx="30139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woman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980879" y="1106621"/>
            <a:ext cx="1785682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532047" y="2383771"/>
            <a:ext cx="3448832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house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28CA0A-5F6F-D441-A6E9-7C0BF1D6D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4588" y="-307115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F226FC-F435-FD4A-811A-1C0F96C05DE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432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5" grpId="0" uiExpand="1" build="p"/>
      <p:bldP spid="12" grpId="0" uiExpand="1" build="p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082" y="1637092"/>
            <a:ext cx="3584320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came with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58410" y="1637092"/>
            <a:ext cx="460808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her own perfume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6A8FBE-E5DF-9348-91BE-7B57CA7E0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8195" y="-2711525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AE05F6-228F-CF41-B1BB-72F21D3B652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85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4943" y="2285403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It cost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57621" y="2285403"/>
            <a:ext cx="48400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lot of money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3C7619-33CE-DE46-BF66-03881A4FA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46961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CE0689-8DE3-1B43-871F-5AEEC16A9F1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97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3116" y="1346950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In tears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1063FF-2AD7-4264-BB2F-E526F10C2096}"/>
              </a:ext>
            </a:extLst>
          </p:cNvPr>
          <p:cNvSpPr txBox="1">
            <a:spLocks/>
          </p:cNvSpPr>
          <p:nvPr/>
        </p:nvSpPr>
        <p:spPr>
          <a:xfrm>
            <a:off x="2822591" y="1346950"/>
            <a:ext cx="5719867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poured the perfume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76520" y="2543508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over 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 feet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6F48EC-85AE-B641-A642-5D31C3FEEE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4167" y="-171206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1F4C00-0E9B-CB4A-9879-9411C433FDB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602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2" grpId="0" uiExpand="1" build="p"/>
      <p:bldP spid="14" grpId="0" uiExpand="1" build="p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5444" y="1597211"/>
            <a:ext cx="415497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whole house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4743859" y="1597211"/>
            <a:ext cx="36112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smelled sweet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3D1484-1AF8-154E-A2BE-EC01D682E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5894" y="-299511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A96D8E-4DEA-A04C-AB34-B5FFD2D7D5D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32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0484" y="1464980"/>
            <a:ext cx="255403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wiped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338405" y="1434520"/>
            <a:ext cx="362663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3600" dirty="0">
                <a:latin typeface="Century Gothic" panose="020B0502020202020204" pitchFamily="34" charset="0"/>
              </a:rPr>
              <a:t> feet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417044" y="2374634"/>
            <a:ext cx="551883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her long hair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3F571E-D607-0844-9159-0028117AF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8429" y="-18929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E1B137-DFFE-DE44-802D-7D1ECEC77CB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42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242" y="1623294"/>
            <a:ext cx="2440264" cy="8402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cried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301696" y="1623294"/>
            <a:ext cx="2540607" cy="772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kissed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6400975" y="1623294"/>
            <a:ext cx="1992805" cy="77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his feet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8C6831-F565-8D43-9F60-64A69BCFA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83223" y="-214378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E2082DD-79B2-0F4C-B17D-F9DE9B41ACE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7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8089" y="1700897"/>
            <a:ext cx="7807822" cy="21239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came with her own perfume.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F47FA0-0093-A348-BE8E-DC19BC374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3704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1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85492" y="1849815"/>
            <a:ext cx="3130524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felt sorry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716016" y="1879004"/>
            <a:ext cx="289412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her sins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F4EEC3-CFEE-9148-9997-40EBAD824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6016" y="-23069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F1D252-9432-4F43-802F-17DD3074C2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74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43952" y="1631577"/>
            <a:ext cx="1658035" cy="14281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Judas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3988859" y="1631577"/>
            <a:ext cx="3774577" cy="781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a disciple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84EBF4-A14D-8C42-8123-FA579FB92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2459" y="-249741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3E2B93-7E9A-6D44-AFCE-776D001910B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8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8586" y="1780610"/>
            <a:ext cx="257452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He yelled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013200" y="1780610"/>
            <a:ext cx="435864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That perfume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1118587" y="2977168"/>
            <a:ext cx="1376038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cost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5E79C2F-CBE2-4181-8420-3BC8C788FF06}"/>
              </a:ext>
            </a:extLst>
          </p:cNvPr>
          <p:cNvSpPr txBox="1">
            <a:spLocks/>
          </p:cNvSpPr>
          <p:nvPr/>
        </p:nvSpPr>
        <p:spPr>
          <a:xfrm>
            <a:off x="2494625" y="2977168"/>
            <a:ext cx="5166508" cy="866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lot of money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3ECD71-9BD9-C645-B60B-1A4D05460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6800" y="-256824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9F87EB-E02D-ED4C-8915-40CB62A6596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3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7" grpId="0" uiExpand="1" build="p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7900" y="1485450"/>
            <a:ext cx="3977897" cy="932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should have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5181600" y="1485450"/>
            <a:ext cx="1760626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sold it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5BFA58-99F4-1241-9135-4DFFA3AE9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5200" y="-208960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B9B257-D2B9-5B40-98E3-05034411038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8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4" grpId="0" uiExpand="1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982035"/>
            <a:ext cx="1753115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438400" y="1003330"/>
            <a:ext cx="426720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should have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618601C-483B-4320-919F-D3350A73AD95}"/>
              </a:ext>
            </a:extLst>
          </p:cNvPr>
          <p:cNvSpPr txBox="1">
            <a:spLocks/>
          </p:cNvSpPr>
          <p:nvPr/>
        </p:nvSpPr>
        <p:spPr>
          <a:xfrm>
            <a:off x="719806" y="2114770"/>
            <a:ext cx="4422392" cy="80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given the money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CE1EE6-29FC-4E07-98A5-68DAE73A1A74}"/>
              </a:ext>
            </a:extLst>
          </p:cNvPr>
          <p:cNvSpPr txBox="1">
            <a:spLocks/>
          </p:cNvSpPr>
          <p:nvPr/>
        </p:nvSpPr>
        <p:spPr>
          <a:xfrm>
            <a:off x="4997721" y="2097897"/>
            <a:ext cx="4574792" cy="843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the poor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8F005-17E2-1B4A-AE14-E7CDF7192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40480" y="-2843973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FA7C5E-D76B-2F4F-BBBB-D64366B55B0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34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14" grpId="0" uiExpand="1" build="p"/>
      <p:bldP spid="11" grpId="0" uiExpand="1" build="p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9806" y="1468594"/>
            <a:ext cx="4570207" cy="89146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Leave her alone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18E443-2FC8-47B9-82A7-2D5B50012936}"/>
              </a:ext>
            </a:extLst>
          </p:cNvPr>
          <p:cNvSpPr txBox="1">
            <a:spLocks/>
          </p:cNvSpPr>
          <p:nvPr/>
        </p:nvSpPr>
        <p:spPr>
          <a:xfrm>
            <a:off x="5384800" y="1468594"/>
            <a:ext cx="3130300" cy="103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F757C5-ED18-CA4A-A3D8-66BE060C8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-268852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3D8115-43E1-6A4D-A434-DE3FC50E467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60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uiExpand="1" build="p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2125" y="1216239"/>
            <a:ext cx="2368299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She did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2940424" y="1216239"/>
            <a:ext cx="387437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 beautiful thing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41FFDFB-8235-4BD5-B3B0-88D7F8C5622B}"/>
              </a:ext>
            </a:extLst>
          </p:cNvPr>
          <p:cNvSpPr txBox="1">
            <a:spLocks/>
          </p:cNvSpPr>
          <p:nvPr/>
        </p:nvSpPr>
        <p:spPr>
          <a:xfrm>
            <a:off x="7223617" y="1216239"/>
            <a:ext cx="1633513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to me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85635E-EF32-2949-B57E-FDA527659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29617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084BB7-2D62-574C-981C-56051F9BBB7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04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8422" y="1304492"/>
            <a:ext cx="2388218" cy="9448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did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435275" y="1304492"/>
            <a:ext cx="3897854" cy="99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she could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E3920A-BD2F-3D4E-8A58-F4188E4CB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40560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EC28A7-D13B-7A41-9314-97B51E5523A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78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2549" y="1598130"/>
            <a:ext cx="191264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4739164" y="2721470"/>
            <a:ext cx="322149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155576" y="1627022"/>
            <a:ext cx="43260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always have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F5BC2BA-1961-3F49-A778-FD24564C642E}"/>
              </a:ext>
            </a:extLst>
          </p:cNvPr>
          <p:cNvSpPr txBox="1">
            <a:spLocks/>
          </p:cNvSpPr>
          <p:nvPr/>
        </p:nvSpPr>
        <p:spPr>
          <a:xfrm>
            <a:off x="1422873" y="2675453"/>
            <a:ext cx="432601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poor people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918F1B-2583-A040-8A51-9E2FA28C4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58086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CE8F9D-B104-1649-B0BC-1E5258F97DF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37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uiExpand="1" build="p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89302" y="1614537"/>
            <a:ext cx="149365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But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1289301" y="2764714"/>
            <a:ext cx="4713934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always have me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260035" y="1614537"/>
            <a:ext cx="473539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you will not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569DC72-5ABC-4C9E-BFC3-D43AE0FFF92E}"/>
              </a:ext>
            </a:extLst>
          </p:cNvPr>
          <p:cNvSpPr txBox="1">
            <a:spLocks/>
          </p:cNvSpPr>
          <p:nvPr/>
        </p:nvSpPr>
        <p:spPr>
          <a:xfrm>
            <a:off x="6003235" y="2783116"/>
            <a:ext cx="3140764" cy="883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 with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51BA29-460C-3040-BA61-9BAC55EA4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14930" y="-2409117"/>
            <a:ext cx="812800" cy="812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CB91CA-DBBB-5942-A25E-8708F25EAC4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2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4465" y="1672324"/>
            <a:ext cx="7684174" cy="12113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It cost a lot of money.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B34132-05FF-814D-9441-E8F1AA5494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6938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135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388" y="1636020"/>
            <a:ext cx="2880836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woman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67A0FC7-ECA4-4C2D-942B-CCD66BE027E6}"/>
              </a:ext>
            </a:extLst>
          </p:cNvPr>
          <p:cNvSpPr txBox="1">
            <a:spLocks/>
          </p:cNvSpPr>
          <p:nvPr/>
        </p:nvSpPr>
        <p:spPr>
          <a:xfrm>
            <a:off x="6083870" y="1636020"/>
            <a:ext cx="3060130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for a reason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670462" y="1649070"/>
            <a:ext cx="1803075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did this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2801A2-1262-E540-9F63-01E4930751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791" y="-200063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CF44F7-FE64-7E44-A7E3-AC473C48CF7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804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7" grpId="0" uiExpand="1" build="p"/>
      <p:bldP spid="7" grpId="0" uiExpand="1" build="p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4557" y="2266121"/>
            <a:ext cx="5390886" cy="13119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 important reason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75C93E-8387-494B-99FC-B749B8545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4235" y="-228764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1A305F-C874-D645-A1FE-D3AE2B2ACF2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92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1171" y="1626990"/>
            <a:ext cx="176189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6404517" y="1626990"/>
            <a:ext cx="1795347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die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56E6A9-D70D-46F4-A9AE-DCACA3080128}"/>
              </a:ext>
            </a:extLst>
          </p:cNvPr>
          <p:cNvSpPr txBox="1">
            <a:spLocks/>
          </p:cNvSpPr>
          <p:nvPr/>
        </p:nvSpPr>
        <p:spPr>
          <a:xfrm>
            <a:off x="3323064" y="1626990"/>
            <a:ext cx="2782956" cy="1196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about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DBF8E6-4E3E-DB4B-B718-852C96FEC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86162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84A1AB-1CB1-6F42-917C-7CBB453BCED2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11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2" grpId="0" uiExpand="1" build="p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772" y="1192696"/>
            <a:ext cx="3389968" cy="11529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The woman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8E1E253-A9DA-42EB-BD22-927485E2890E}"/>
              </a:ext>
            </a:extLst>
          </p:cNvPr>
          <p:cNvSpPr txBox="1">
            <a:spLocks/>
          </p:cNvSpPr>
          <p:nvPr/>
        </p:nvSpPr>
        <p:spPr>
          <a:xfrm>
            <a:off x="557562" y="2471786"/>
            <a:ext cx="3222702" cy="139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to be buried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3724508" y="1193492"/>
            <a:ext cx="5435977" cy="1152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was getting him ready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0AB8E6-FC52-8145-9CD9-CC1D29054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493306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873CCE6-255D-A949-8771-CF9AAB3B821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2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11" grpId="0" uiExpand="1" build="p"/>
      <p:bldP spid="12" grpId="0" uiExpand="1" build="p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2522" y="1579771"/>
            <a:ext cx="2168487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Truly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3034162" y="1579771"/>
            <a:ext cx="2506219" cy="103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I tell you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,”</a:t>
            </a:r>
            <a:r>
              <a:rPr lang="en-US" sz="3600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AB6305-2551-4351-9478-A51CD2E85433}"/>
              </a:ext>
            </a:extLst>
          </p:cNvPr>
          <p:cNvSpPr txBox="1">
            <a:spLocks/>
          </p:cNvSpPr>
          <p:nvPr/>
        </p:nvSpPr>
        <p:spPr>
          <a:xfrm>
            <a:off x="5540381" y="1553460"/>
            <a:ext cx="2899316" cy="1060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Jesus said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5A9A8F-7B65-C449-8B76-5EE0F082F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4424" y="-160129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DB6C7E-7F1B-0141-A223-CBD4D15EA13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4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2" grpId="0" uiExpand="1" build="p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8788" y="1181879"/>
            <a:ext cx="2080757" cy="12652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3600" dirty="0">
                <a:latin typeface="Century Gothic" panose="020B0502020202020204" pitchFamily="34" charset="0"/>
              </a:rPr>
              <a:t>what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1864B-0337-4898-9FCD-1D4A26B7C529}"/>
              </a:ext>
            </a:extLst>
          </p:cNvPr>
          <p:cNvSpPr txBox="1">
            <a:spLocks/>
          </p:cNvSpPr>
          <p:nvPr/>
        </p:nvSpPr>
        <p:spPr>
          <a:xfrm>
            <a:off x="2682110" y="1145183"/>
            <a:ext cx="3302493" cy="126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she has done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0E5702-5EB8-4AD2-87ED-A1AD9A964215}"/>
              </a:ext>
            </a:extLst>
          </p:cNvPr>
          <p:cNvSpPr txBox="1">
            <a:spLocks/>
          </p:cNvSpPr>
          <p:nvPr/>
        </p:nvSpPr>
        <p:spPr>
          <a:xfrm>
            <a:off x="6147450" y="1181879"/>
            <a:ext cx="2717475" cy="92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will be told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0EFD41-B8D6-4E08-B12D-3683F9A8053F}"/>
              </a:ext>
            </a:extLst>
          </p:cNvPr>
          <p:cNvSpPr txBox="1">
            <a:spLocks/>
          </p:cNvSpPr>
          <p:nvPr/>
        </p:nvSpPr>
        <p:spPr>
          <a:xfrm>
            <a:off x="719806" y="2410461"/>
            <a:ext cx="4635922" cy="1130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around the world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1F8EF6-7BD3-804C-BE4B-D0401FE3B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9647" y="-2621820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839A2BF-0C01-2D40-8AB8-0A2B28CB1E8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uiExpand="1" build="p"/>
      <p:bldP spid="11" grpId="0" uiExpand="1" build="p"/>
      <p:bldP spid="12" grpId="0" uiExpand="1" build="p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69798" y="1472604"/>
            <a:ext cx="4833203" cy="11965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And it has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C141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31A69-8843-EC45-93C6-C38D0A4865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190052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D6A449-F59E-224E-B823-9F2B6DD5C1A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90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3972" y="1315038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In tears,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she poured the perfume over Jesus’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4400" dirty="0">
                <a:latin typeface="Century Gothic" panose="020B0502020202020204" pitchFamily="34" charset="0"/>
              </a:rPr>
              <a:t>feet.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1966EF-8AB5-FB4C-9093-518E18538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-22366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26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928" y="1535783"/>
            <a:ext cx="8119072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The whole house smelled sweet.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7E7D12-5678-C245-98D4-B05E5808A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8376" y="-19637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104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2866" y="1371527"/>
            <a:ext cx="6178268" cy="22587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wiped Jesus’ feet with her long hair.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10BD90-08B0-244A-B1FD-CDC52317D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-19637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3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3667" y="1592845"/>
            <a:ext cx="7036666" cy="314108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She cried and kissed his feet. </a:t>
            </a:r>
            <a:endParaRPr 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67BAF-C531-4982-AE91-1B59CE0E8A21}"/>
              </a:ext>
            </a:extLst>
          </p:cNvPr>
          <p:cNvSpPr/>
          <p:nvPr/>
        </p:nvSpPr>
        <p:spPr>
          <a:xfrm>
            <a:off x="8054235" y="4313320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9FF442-BE53-3E45-8279-9945CC52F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8776" y="-2020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30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80518</TotalTime>
  <Words>507</Words>
  <Application>Microsoft Macintosh PowerPoint</Application>
  <PresentationFormat>On-screen Show (16:10)</PresentationFormat>
  <Paragraphs>110</Paragraphs>
  <Slides>56</Slides>
  <Notes>0</Notes>
  <HiddenSlides>0</HiddenSlides>
  <MMClips>58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637</cp:revision>
  <dcterms:created xsi:type="dcterms:W3CDTF">2017-01-10T01:35:56Z</dcterms:created>
  <dcterms:modified xsi:type="dcterms:W3CDTF">2018-03-22T14:16:54Z</dcterms:modified>
</cp:coreProperties>
</file>