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30" r:id="rId3"/>
    <p:sldId id="315" r:id="rId4"/>
    <p:sldId id="301" r:id="rId5"/>
    <p:sldId id="258" r:id="rId6"/>
    <p:sldId id="312" r:id="rId7"/>
    <p:sldId id="313" r:id="rId8"/>
    <p:sldId id="314" r:id="rId9"/>
    <p:sldId id="300" r:id="rId10"/>
    <p:sldId id="306" r:id="rId11"/>
    <p:sldId id="30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6D4"/>
    <a:srgbClr val="FE9202"/>
    <a:srgbClr val="FF0066"/>
    <a:srgbClr val="2F5597"/>
    <a:srgbClr val="990000"/>
    <a:srgbClr val="1313B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94" autoAdjust="0"/>
    <p:restoredTop sz="94280" autoAdjust="0"/>
  </p:normalViewPr>
  <p:slideViewPr>
    <p:cSldViewPr snapToGrid="0">
      <p:cViewPr>
        <p:scale>
          <a:sx n="81" d="100"/>
          <a:sy n="81" d="100"/>
        </p:scale>
        <p:origin x="2384" y="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150312" y="685220"/>
            <a:ext cx="811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16. Jesus Commands Fish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C7A9F1-6182-0D40-BA0E-BC484DF1B01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b="4829"/>
          <a:stretch/>
        </p:blipFill>
        <p:spPr bwMode="auto">
          <a:xfrm>
            <a:off x="1289301" y="1991338"/>
            <a:ext cx="2735677" cy="3391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C2AE8D-8445-9247-AEEC-F85D4BBAB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-8652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14" y="970771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while the </a:t>
            </a:r>
            <a:r>
              <a:rPr lang="en-US" sz="4000" u="sng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multitude</a:t>
            </a: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pressed</a:t>
            </a: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him and heard </a:t>
            </a:r>
            <a:r>
              <a:rPr lang="en-US" sz="4000" baseline="300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u="sng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u="sng" baseline="300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 </a:t>
            </a:r>
            <a:r>
              <a:rPr lang="en-US" sz="4000" u="sng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God</a:t>
            </a: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he was standing by the Lake of Gennesaret. 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9BD08B-5BC6-E84F-ACF5-5E28425D9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99229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BA6B2-E1E9-FD47-AB25-98C7C60CA7C6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08960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saw two boats standing by the lake, but the fishermen had gone out of them, and were washing their nets. 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8DF334-285C-3F47-B651-4ECC07B51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3313" y="-997357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B78B2C-84F6-424B-BD06-C16F6D2AA83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96102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entered into one of the boats, which was Simon’s, and asked him to </a:t>
            </a:r>
            <a:r>
              <a:rPr lang="en-US" sz="4000" u="sng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 out </a:t>
            </a: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little from the land.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6147E4-2D1E-F142-9678-F4D4D4817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142402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5A1FAC-98DF-3047-9831-5A6E32CBF15F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75989" y="1129553"/>
            <a:ext cx="8304756" cy="342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sat down and taught the </a:t>
            </a:r>
            <a:r>
              <a:rPr lang="en-US" sz="4000" u="sng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multitudes</a:t>
            </a: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the boat.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40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3CC8FB-1FF8-0345-965B-2368AE769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1967" y="-1151073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9CB3E1-1901-8F49-A223-14ACC04FAA8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996102"/>
            <a:ext cx="8356209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When he had finished speaking, he said to Simon, “</a:t>
            </a:r>
            <a:r>
              <a:rPr lang="en-US" sz="4000" u="sng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Put out</a:t>
            </a: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into the deep, and let down your nets for a catch.”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BEC70A-AFFF-0447-AC92-7D8C8444E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231550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EED22A-8886-7F41-B840-4CCCB449929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96102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Simon answered him, “Master, we worked all night, and took nothing; but at your word I will let down the net.” 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13DB15-E098-CF4C-B724-A348DDA27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1318" y="-1560226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EF3C30-34BA-414C-B998-E85AA3CA5777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6364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1" y="893165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they had done this, they caught a great </a:t>
            </a:r>
            <a:r>
              <a:rPr lang="en-US" sz="4000" u="sng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multitude</a:t>
            </a:r>
            <a:r>
              <a:rPr lang="en-US" sz="40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fish, and their net was breaking. 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736B49-8BB3-9440-AABD-28231AD13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47334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4D2BBA-F236-FA4A-AC78-C51976B0550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74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1348854"/>
            <a:ext cx="8553157" cy="153482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4400" u="sng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beckoned</a:t>
            </a:r>
            <a:r>
              <a:rPr lang="en-US" sz="4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their partners in the other boat, that they should come and help them.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3403E1-E3F2-C546-A413-212A630E62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45131" y="-1556348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6EF0D4-E574-1D47-9257-4F6044A1E0F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4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1348854"/>
            <a:ext cx="8553157" cy="153482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came, and filled both boats, so that they began to sink. 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D9AA3D-3CE2-2C46-8793-6B46E78299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149949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60330C-0F16-C746-B36C-26A53B3A9FD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6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121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0" y="1025296"/>
            <a:ext cx="8553157" cy="2365017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Simon Peter, when he saw it, fell down at Jesus’ knees, saying, “</a:t>
            </a:r>
            <a:r>
              <a:rPr lang="en-US" sz="4400" u="sng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</a:t>
            </a:r>
            <a:r>
              <a:rPr lang="en-US" sz="4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me, for I am a sinful man.” 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4A74C4-2B7B-104B-8DAE-08C951270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5993" y="-1539408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291799-3635-E241-8E0B-F6DACADB812E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6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0" y="1025296"/>
            <a:ext cx="8553157" cy="351856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For he was amazed, and all who were with him, at the catch of fish which they had caught; and so also were James and John, sons of Zebedee, who were partners with Simon.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4A200C-B28F-B548-AAE2-BC61E1B43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31082" y="-1539408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CFEA88-2BBE-B94E-A336-ECD41D40FC6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47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0" y="1025296"/>
            <a:ext cx="8553157" cy="2365017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said to Simon, “Don’t be afraid. From now on you will be catching people alive.”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FC7C69-2E7A-5649-9A64-A571C5C85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0944" y="-199217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5C32A2-732F-6E42-B216-D6B3F3164621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226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3" y="1175767"/>
            <a:ext cx="8553157" cy="2365017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When they had brought their boats to land, they left everything, and followed him.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83C9D9-E49B-E74A-A622-D518E4500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1062" y="-184170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37EC52-6585-BD41-88D0-558D8F40FDBE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734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>
                <a:latin typeface="Century Gothic" panose="020B0502020202020204" pitchFamily="34" charset="0"/>
                <a:ea typeface="Times New Roman" panose="02020603050405020304" pitchFamily="18" charset="0"/>
              </a:rPr>
              <a:t>multitude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203063" y="2517772"/>
            <a:ext cx="1712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(M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4061345" y="2561793"/>
            <a:ext cx="7954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3319956" y="3705103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crowd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4995190" y="2543852"/>
            <a:ext cx="2431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32F0BD-F50F-A041-A3EA-BBCCB7101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840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8125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press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9083" y="2553761"/>
            <a:ext cx="21058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(pr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ss):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581323" y="3831034"/>
            <a:ext cx="465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push forward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96D64B-F42F-7E44-9482-0FE979215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9619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Word of God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9411" y="2561793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Wor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 -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134996" y="2561793"/>
            <a:ext cx="231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</a:t>
            </a:r>
            <a:r>
              <a:rPr lang="en-US" sz="4000" b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324228" y="3468433"/>
            <a:ext cx="4962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God's words as given in the Bible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-38487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2024E-0732-A24F-9625-4761B9D57220}"/>
              </a:ext>
            </a:extLst>
          </p:cNvPr>
          <p:cNvSpPr txBox="1"/>
          <p:nvPr/>
        </p:nvSpPr>
        <p:spPr>
          <a:xfrm>
            <a:off x="4140662" y="2586627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of 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2BEE0D-8333-554A-BF02-7D29F29BC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0957" y="-23804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76181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beckon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1142" y="3973945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call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844443" y="2680751"/>
            <a:ext cx="1968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(B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CK</a:t>
            </a:r>
            <a:r>
              <a:rPr lang="en-US" sz="4000" b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4843489" y="2467428"/>
            <a:ext cx="11576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8" name="Picture 7" descr="MC900250834[1]">
            <a:extLst>
              <a:ext uri="{FF2B5EF4-FFF2-40B4-BE49-F238E27FC236}">
                <a16:creationId xmlns:a16="http://schemas.microsoft.com/office/drawing/2014/main" id="{65EC41BA-3421-C643-97DE-867B5175BC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6917">
            <a:off x="4887846" y="3113455"/>
            <a:ext cx="426053" cy="59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8BBEAB-C232-BB4D-A8D0-760EF59DE5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9499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put out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687" y="3682794"/>
            <a:ext cx="5537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move the boat </a:t>
            </a:r>
          </a:p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farther from the shore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26306" y="2598658"/>
            <a:ext cx="170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(P</a:t>
            </a:r>
            <a:r>
              <a:rPr lang="en-US" sz="4000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T-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DF6FF-A89B-1A41-868C-EB5897ACEB03}"/>
              </a:ext>
            </a:extLst>
          </p:cNvPr>
          <p:cNvSpPr txBox="1"/>
          <p:nvPr/>
        </p:nvSpPr>
        <p:spPr>
          <a:xfrm>
            <a:off x="4843273" y="259865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34DF47-88C7-D848-BB4C-E4F40E050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0309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780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depart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3972" y="2767329"/>
            <a:ext cx="1715534" cy="90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AR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4913" y="4012879"/>
            <a:ext cx="3065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go away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3244913" y="2981840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E3A582-1CDC-6642-ACEC-739EA2757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0346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5:1-11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Jesus Commands Fish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5DD4FD-398D-FF46-A151-F2574A298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675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80108</TotalTime>
  <Words>336</Words>
  <Application>Microsoft Macintosh PowerPoint</Application>
  <PresentationFormat>On-screen Show (16:10)</PresentationFormat>
  <Paragraphs>49</Paragraphs>
  <Slides>22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403</cp:revision>
  <dcterms:created xsi:type="dcterms:W3CDTF">2017-01-10T01:35:56Z</dcterms:created>
  <dcterms:modified xsi:type="dcterms:W3CDTF">2018-04-20T17:06:08Z</dcterms:modified>
</cp:coreProperties>
</file>