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40" r:id="rId4"/>
    <p:sldId id="341" r:id="rId5"/>
    <p:sldId id="384" r:id="rId6"/>
    <p:sldId id="342" r:id="rId7"/>
    <p:sldId id="34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295" r:id="rId26"/>
    <p:sldId id="296" r:id="rId27"/>
    <p:sldId id="297" r:id="rId28"/>
    <p:sldId id="298" r:id="rId29"/>
    <p:sldId id="279" r:id="rId30"/>
    <p:sldId id="301" r:id="rId31"/>
    <p:sldId id="362" r:id="rId32"/>
    <p:sldId id="363" r:id="rId33"/>
    <p:sldId id="304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14"/>
    <a:srgbClr val="FF0000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05" autoAdjust="0"/>
    <p:restoredTop sz="94280" autoAdjust="0"/>
  </p:normalViewPr>
  <p:slideViewPr>
    <p:cSldViewPr snapToGrid="0">
      <p:cViewPr varScale="1">
        <p:scale>
          <a:sx n="104" d="100"/>
          <a:sy n="104" d="100"/>
        </p:scale>
        <p:origin x="200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7.mp3"/><Relationship Id="rId2" Type="http://schemas.microsoft.com/office/2007/relationships/media" Target="../media/media26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p3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29.mp3"/><Relationship Id="rId2" Type="http://schemas.microsoft.com/office/2007/relationships/media" Target="../media/media28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9.mp3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31.mp3"/><Relationship Id="rId7" Type="http://schemas.openxmlformats.org/officeDocument/2006/relationships/image" Target="../media/image2.png"/><Relationship Id="rId2" Type="http://schemas.microsoft.com/office/2007/relationships/media" Target="../media/media30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.xml"/><Relationship Id="rId5" Type="http://schemas.microsoft.com/office/2007/relationships/media" Target="../media/media32.mp3"/><Relationship Id="rId4" Type="http://schemas.openxmlformats.org/officeDocument/2006/relationships/audio" Target="../media/media31.mp3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33.mp3"/><Relationship Id="rId2" Type="http://schemas.microsoft.com/office/2007/relationships/media" Target="../media/media3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media" Target="../media/media37.mp3"/><Relationship Id="rId3" Type="http://schemas.microsoft.com/office/2007/relationships/media" Target="../media/media1.mp3"/><Relationship Id="rId7" Type="http://schemas.openxmlformats.org/officeDocument/2006/relationships/audio" Target="NULL" TargetMode="External"/><Relationship Id="rId12" Type="http://schemas.openxmlformats.org/officeDocument/2006/relationships/image" Target="../media/image2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audio" Target="../media/media36.mp3"/><Relationship Id="rId11" Type="http://schemas.openxmlformats.org/officeDocument/2006/relationships/slideLayout" Target="../slideLayouts/slideLayout6.xml"/><Relationship Id="rId5" Type="http://schemas.microsoft.com/office/2007/relationships/media" Target="../media/media36.mp3"/><Relationship Id="rId10" Type="http://schemas.openxmlformats.org/officeDocument/2006/relationships/audio" Target="../media/media38.mp3"/><Relationship Id="rId4" Type="http://schemas.openxmlformats.org/officeDocument/2006/relationships/audio" Target="../media/media1.mp3"/><Relationship Id="rId9" Type="http://schemas.microsoft.com/office/2007/relationships/media" Target="../media/media38.mp3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40.mp3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0.mp3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../media/media43.mp3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3.mp3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015C98B-932C-4AB7-AFB3-8AC628E05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8" y="1686707"/>
            <a:ext cx="3824353" cy="4151298"/>
          </a:xfrm>
          <a:prstGeom prst="rect">
            <a:avLst/>
          </a:prstGeom>
        </p:spPr>
      </p:pic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7998309" y="43537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B70E0D9-05F6-4607-A172-6AC4196D49B6}"/>
              </a:ext>
            </a:extLst>
          </p:cNvPr>
          <p:cNvSpPr txBox="1"/>
          <p:nvPr/>
        </p:nvSpPr>
        <p:spPr>
          <a:xfrm>
            <a:off x="-173375" y="525426"/>
            <a:ext cx="885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1.Will Mary Say Yes to God?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2B83AA-99B4-A646-8383-33BD353E74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93537" y="-1139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3367" y="1706137"/>
            <a:ext cx="7117266" cy="2129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But the angel said, "Don't be afraid, Mary.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utTheAngelSaid">
            <a:hlinkClick r:id="" action="ppaction://media"/>
            <a:extLst>
              <a:ext uri="{FF2B5EF4-FFF2-40B4-BE49-F238E27FC236}">
                <a16:creationId xmlns:a16="http://schemas.microsoft.com/office/drawing/2014/main" id="{536ABD5C-C0F3-49D2-A697-440ED17BA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8185" y="645841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EDAC2E-A43B-4987-BE7C-2ED605A873BB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221FC-1692-4503-8AF5-973C444B984B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16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0722" y="2040674"/>
            <a:ext cx="6502555" cy="11262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God is happy with you.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dIsHappy">
            <a:hlinkClick r:id="" action="ppaction://media"/>
            <a:extLst>
              <a:ext uri="{FF2B5EF4-FFF2-40B4-BE49-F238E27FC236}">
                <a16:creationId xmlns:a16="http://schemas.microsoft.com/office/drawing/2014/main" id="{A1B0568A-CEC4-486C-B94E-8A53949D8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0488" y="603177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2EDFD-7E35-4980-9409-203D25288898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87611-D472-4B75-AFF1-FB99FD03E4E4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41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7810" y="1694986"/>
            <a:ext cx="6268379" cy="2129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You are going to have a baby!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YouAreGoing">
            <a:hlinkClick r:id="" action="ppaction://media"/>
            <a:extLst>
              <a:ext uri="{FF2B5EF4-FFF2-40B4-BE49-F238E27FC236}">
                <a16:creationId xmlns:a16="http://schemas.microsoft.com/office/drawing/2014/main" id="{92CD4FF0-4632-44A3-B355-A3FCDEF1F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9336" y="634690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DA81B6-CC8E-4B40-BD0A-A96B73C5B0B9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0D8A1-5912-47E8-B369-2879E5E40E8B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8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0669" y="2127232"/>
            <a:ext cx="6762661" cy="115122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You must call him Jesus.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YouMustCall">
            <a:hlinkClick r:id="" action="ppaction://media"/>
            <a:extLst>
              <a:ext uri="{FF2B5EF4-FFF2-40B4-BE49-F238E27FC236}">
                <a16:creationId xmlns:a16="http://schemas.microsoft.com/office/drawing/2014/main" id="{CF93B50E-7771-4A70-B8F8-C3245758B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0488" y="646456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301FE2-031E-4B86-80D1-02F733DDB020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5D53C-8DC8-49A6-AE73-9378B36D1B5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62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349" y="1650382"/>
            <a:ext cx="6903302" cy="2129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Your son will be a mighty king.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YourSonWill">
            <a:hlinkClick r:id="" action="ppaction://media"/>
            <a:extLst>
              <a:ext uri="{FF2B5EF4-FFF2-40B4-BE49-F238E27FC236}">
                <a16:creationId xmlns:a16="http://schemas.microsoft.com/office/drawing/2014/main" id="{F1D13D99-5024-4914-BA47-0D5A8CAD0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0488" y="601236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D81221-5784-4177-A283-12EA08390BD1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78FF7-A7A2-47BA-9DA9-B744A99840A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20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1121" y="1706138"/>
            <a:ext cx="6261758" cy="2129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His kingdom will never end."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isKingdomWill">
            <a:hlinkClick r:id="" action="ppaction://media"/>
            <a:extLst>
              <a:ext uri="{FF2B5EF4-FFF2-40B4-BE49-F238E27FC236}">
                <a16:creationId xmlns:a16="http://schemas.microsoft.com/office/drawing/2014/main" id="{0E17E23D-4852-4B44-AA80-96D17E3A5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1639" y="623539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C11260-62AF-44F2-836C-B14A479B2F5A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355DC-3EF4-4EDA-B4F3-B991D5D1D34A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96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1121" y="1739592"/>
            <a:ext cx="6261758" cy="2129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Mary asked, "How will this be?"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aryAskedHow">
            <a:hlinkClick r:id="" action="ppaction://media"/>
            <a:extLst>
              <a:ext uri="{FF2B5EF4-FFF2-40B4-BE49-F238E27FC236}">
                <a16:creationId xmlns:a16="http://schemas.microsoft.com/office/drawing/2014/main" id="{639F17C1-B0B8-45C7-AD03-D7A722986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9337" y="634690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210A36-B1E6-4AC6-8E11-CBDC441FB246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57517D-FD10-4A35-9807-7AAF9B2A495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093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1033" y="1739592"/>
            <a:ext cx="6821933" cy="2129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angel said, "Nothing is impossible with God.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heAngelSaid">
            <a:hlinkClick r:id="" action="ppaction://media"/>
            <a:extLst>
              <a:ext uri="{FF2B5EF4-FFF2-40B4-BE49-F238E27FC236}">
                <a16:creationId xmlns:a16="http://schemas.microsoft.com/office/drawing/2014/main" id="{B787F379-39A8-455A-869C-15A00AF57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7824" y="757436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1E626C-6CC2-4282-AF0B-91211B6705E9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D9C5C-9FD2-4483-8F42-4C5ABDDB9032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98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1033" y="1818740"/>
            <a:ext cx="6821933" cy="2129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Holy Spirit will come over you.</a:t>
            </a:r>
            <a:r>
              <a:rPr lang="en-US" sz="44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heHolySpirit">
            <a:hlinkClick r:id="" action="ppaction://media"/>
            <a:extLst>
              <a:ext uri="{FF2B5EF4-FFF2-40B4-BE49-F238E27FC236}">
                <a16:creationId xmlns:a16="http://schemas.microsoft.com/office/drawing/2014/main" id="{13FF0EAF-04C5-4725-824F-62BAEE52B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8546" y="519592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903A43-A1F7-46F7-AC98-F108B2ED7B42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5C5F04-1BDE-41F8-A1B4-40CF6521A6DB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85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552" y="1668744"/>
            <a:ext cx="7432316" cy="22564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This child will be called Son of the Most High God."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hisChildWill">
            <a:hlinkClick r:id="" action="ppaction://media"/>
            <a:extLst>
              <a:ext uri="{FF2B5EF4-FFF2-40B4-BE49-F238E27FC236}">
                <a16:creationId xmlns:a16="http://schemas.microsoft.com/office/drawing/2014/main" id="{1F774F86-B6BE-48DE-BAEC-38D11E726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7868" y="635316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DF6AF5-8EF8-47AE-8104-49E666652538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BC1FE-E6E1-4CD8-AAC1-9AF89BED59C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14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301" y="1692094"/>
            <a:ext cx="6863394" cy="21729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Mary and Joseph were soon to be married.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ary&amp;Joseph">
            <a:hlinkClick r:id="" action="ppaction://media"/>
            <a:extLst>
              <a:ext uri="{FF2B5EF4-FFF2-40B4-BE49-F238E27FC236}">
                <a16:creationId xmlns:a16="http://schemas.microsoft.com/office/drawing/2014/main" id="{18C2B96A-500D-4E55-B742-4D12532C7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2695" y="634264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EF8DC9-2F11-4216-8576-454D76A095E5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94625" y="1668744"/>
            <a:ext cx="6300438" cy="22564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Mary said, "Yes. I am a servant of the Lord.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arySaidYes">
            <a:hlinkClick r:id="" action="ppaction://media"/>
            <a:extLst>
              <a:ext uri="{FF2B5EF4-FFF2-40B4-BE49-F238E27FC236}">
                <a16:creationId xmlns:a16="http://schemas.microsoft.com/office/drawing/2014/main" id="{E3FBC0B9-869C-49DB-96ED-695C43A6B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9336" y="623539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5867A7-8100-4806-B747-F095DA983FDF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F61A8C-B2D3-4EF7-8D05-975CCF0AAE4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39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9410" y="1755440"/>
            <a:ext cx="5765180" cy="22564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Let it be done to me as God says."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LetItBe">
            <a:hlinkClick r:id="" action="ppaction://media"/>
            <a:extLst>
              <a:ext uri="{FF2B5EF4-FFF2-40B4-BE49-F238E27FC236}">
                <a16:creationId xmlns:a16="http://schemas.microsoft.com/office/drawing/2014/main" id="{D99D13B5-6824-4AD3-92F2-262757950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6244" y="612388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E3FAE5-82F2-4438-867D-129AFD40A94A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88C46-3035-4297-A71D-29D0FBB3DD57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853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9410" y="2156884"/>
            <a:ext cx="5765180" cy="11550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angel left.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heAngelLeft">
            <a:hlinkClick r:id="" action="ppaction://media"/>
            <a:extLst>
              <a:ext uri="{FF2B5EF4-FFF2-40B4-BE49-F238E27FC236}">
                <a16:creationId xmlns:a16="http://schemas.microsoft.com/office/drawing/2014/main" id="{35B064BF-A516-481C-B94C-617EEAC77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5092" y="661282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9D1D3-5E88-46D2-A0F0-0CEFD83EF2C3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06DAF-7CBC-475B-94F8-CA7BE26EBD54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894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8812" y="1755440"/>
            <a:ext cx="6406375" cy="22564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Baby Jesus grew inside Mary.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abyJesusGrew">
            <a:hlinkClick r:id="" action="ppaction://media"/>
            <a:extLst>
              <a:ext uri="{FF2B5EF4-FFF2-40B4-BE49-F238E27FC236}">
                <a16:creationId xmlns:a16="http://schemas.microsoft.com/office/drawing/2014/main" id="{BD7087F8-40D7-4799-A512-0546E05D7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5093" y="601236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F45BC7-BEC1-4942-9880-2FF9DB1FE8B2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E9B469-208D-4A9E-9974-3F79F8C3FF3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9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9957" y="1755440"/>
            <a:ext cx="5968690" cy="22564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She was happy that she said yes to God.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heWasHappy">
            <a:hlinkClick r:id="" action="ppaction://media"/>
            <a:extLst>
              <a:ext uri="{FF2B5EF4-FFF2-40B4-BE49-F238E27FC236}">
                <a16:creationId xmlns:a16="http://schemas.microsoft.com/office/drawing/2014/main" id="{133E5914-693D-41E3-8A76-392F63728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5093" y="612387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7AD9B8-C4A7-4FC9-8735-752D74E8C367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A135B-CBF8-437E-943F-44A5784A375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954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280579"/>
            <a:ext cx="8260642" cy="2266699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God put Mary into a special place and time to do a very special job.  What job did God give Mary?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Q1">
            <a:hlinkClick r:id="" action="ppaction://media"/>
            <a:extLst>
              <a:ext uri="{FF2B5EF4-FFF2-40B4-BE49-F238E27FC236}">
                <a16:creationId xmlns:a16="http://schemas.microsoft.com/office/drawing/2014/main" id="{A3A3BE1E-BC2E-44F3-819A-733C8B231C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813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1565" y="4638173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89A850-42E7-4455-BC39-BA319248D511}"/>
              </a:ext>
            </a:extLst>
          </p:cNvPr>
          <p:cNvSpPr/>
          <p:nvPr/>
        </p:nvSpPr>
        <p:spPr>
          <a:xfrm>
            <a:off x="7966870" y="439544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Q-1">
            <a:hlinkClick r:id="" action="ppaction://media"/>
            <a:extLst>
              <a:ext uri="{FF2B5EF4-FFF2-40B4-BE49-F238E27FC236}">
                <a16:creationId xmlns:a16="http://schemas.microsoft.com/office/drawing/2014/main" id="{E6916648-94AE-47CE-AF4D-4535F8B985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1565" y="666218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73AA55-839F-4A00-9B81-978A5C4CE460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D2818D-609A-4DE7-A3E1-366C4693BBE9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155371"/>
            <a:ext cx="7764379" cy="2646727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could have said, "No. That job is too big, too hard, too scary.”  What did she say?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Q2">
            <a:hlinkClick r:id="" action="ppaction://media"/>
            <a:extLst>
              <a:ext uri="{FF2B5EF4-FFF2-40B4-BE49-F238E27FC236}">
                <a16:creationId xmlns:a16="http://schemas.microsoft.com/office/drawing/2014/main" id="{20E81640-0B24-4E2F-A775-1AAF9EFF31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73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1684" y="4680849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A21BAA-3677-45A5-B9F4-402F04B0B469}"/>
              </a:ext>
            </a:extLst>
          </p:cNvPr>
          <p:cNvSpPr/>
          <p:nvPr/>
        </p:nvSpPr>
        <p:spPr>
          <a:xfrm>
            <a:off x="7884694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Q-2">
            <a:hlinkClick r:id="" action="ppaction://media"/>
            <a:extLst>
              <a:ext uri="{FF2B5EF4-FFF2-40B4-BE49-F238E27FC236}">
                <a16:creationId xmlns:a16="http://schemas.microsoft.com/office/drawing/2014/main" id="{2A22B6BA-9B43-4E31-B32F-6071BFCD82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1684" y="651074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E8218A-D794-4B17-B9BF-1789556001BE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EFCF5E-05F5-44C1-AFBF-04B7CB77C92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518804"/>
            <a:ext cx="7038749" cy="19444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should we say when God gives us a job to do? 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Q3">
            <a:hlinkClick r:id="" action="ppaction://media"/>
            <a:extLst>
              <a:ext uri="{FF2B5EF4-FFF2-40B4-BE49-F238E27FC236}">
                <a16:creationId xmlns:a16="http://schemas.microsoft.com/office/drawing/2014/main" id="{6C51254E-3483-485A-A8D6-75C80F4997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1460" y="4618063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08375CF-1069-4E6F-97C9-7EB721D37F2B}"/>
              </a:ext>
            </a:extLst>
          </p:cNvPr>
          <p:cNvSpPr/>
          <p:nvPr/>
        </p:nvSpPr>
        <p:spPr>
          <a:xfrm>
            <a:off x="7976594" y="438828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Q-3">
            <a:hlinkClick r:id="" action="ppaction://media"/>
            <a:extLst>
              <a:ext uri="{FF2B5EF4-FFF2-40B4-BE49-F238E27FC236}">
                <a16:creationId xmlns:a16="http://schemas.microsoft.com/office/drawing/2014/main" id="{9849015C-8B8D-4A2A-948E-A2AE4954F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11457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288" y="614663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065E55-ECD2-4AFF-8881-BAE32E297261}"/>
              </a:ext>
            </a:extLst>
          </p:cNvPr>
          <p:cNvSpPr/>
          <p:nvPr/>
        </p:nvSpPr>
        <p:spPr>
          <a:xfrm>
            <a:off x="7853819" y="423909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8C3D00-A145-4FA0-B3D9-FCB089D008E2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Q-3">
            <a:hlinkClick r:id="" action="ppaction://media"/>
            <a:extLst>
              <a:ext uri="{FF2B5EF4-FFF2-40B4-BE49-F238E27FC236}">
                <a16:creationId xmlns:a16="http://schemas.microsoft.com/office/drawing/2014/main" id="{8BBF4D4F-7FA1-4BC8-8191-7D5F762B6D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29" end="0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1288" y="614663"/>
            <a:ext cx="609600" cy="609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221" y="2031676"/>
            <a:ext cx="8165432" cy="187289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job is God giving you that might be big, hard, long, or scary?</a:t>
            </a: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8028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4">
            <a:hlinkClick r:id="" action="ppaction://media"/>
            <a:extLst>
              <a:ext uri="{FF2B5EF4-FFF2-40B4-BE49-F238E27FC236}">
                <a16:creationId xmlns:a16="http://schemas.microsoft.com/office/drawing/2014/main" id="{64A927D5-1937-4D5B-B313-E1C69E6D04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8028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6259" y="4674939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EAB3CD-C53B-4664-B18C-E3106D086B10}"/>
              </a:ext>
            </a:extLst>
          </p:cNvPr>
          <p:cNvSpPr/>
          <p:nvPr/>
        </p:nvSpPr>
        <p:spPr>
          <a:xfrm>
            <a:off x="7921669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36DAA7-8E7D-451D-8DB9-0D31DDF5EA63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B58490-75A9-411D-AF53-9BD3F9E744B9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 this 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4065" y="1949137"/>
            <a:ext cx="7616283" cy="28458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Dear King Jesus,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Thank you for coming into our world.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Thank you that Mary said yes.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Lord, I also say yes.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rayer">
            <a:hlinkClick r:id="" action="ppaction://media"/>
            <a:extLst>
              <a:ext uri="{FF2B5EF4-FFF2-40B4-BE49-F238E27FC236}">
                <a16:creationId xmlns:a16="http://schemas.microsoft.com/office/drawing/2014/main" id="{6550ECC3-8912-4BFA-B991-299DD8D43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5548" y="597524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D61398-0D2A-430C-9807-E33C6612152B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9BC1C6-8B13-4311-AEB4-793B365649E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3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11965" y="1669792"/>
            <a:ext cx="6863394" cy="21729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both loved God and obeyed him.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heyBoth">
            <a:hlinkClick r:id="" action="ppaction://media"/>
            <a:extLst>
              <a:ext uri="{FF2B5EF4-FFF2-40B4-BE49-F238E27FC236}">
                <a16:creationId xmlns:a16="http://schemas.microsoft.com/office/drawing/2014/main" id="{C63B6995-5C1D-40E2-A7FC-591805B12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359" y="595144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75BAE4-0631-4AF2-89C0-27A807E4C403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1555EB-54BA-4D4F-A120-125935567287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44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94639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2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Story in Phrases</a:t>
            </a:r>
            <a:endParaRPr lang="en-US" sz="8400" b="1" dirty="0">
              <a:solidFill>
                <a:srgbClr val="EC141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pic>
        <p:nvPicPr>
          <p:cNvPr id="3" name="cli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24850" y="4995275"/>
            <a:ext cx="609600" cy="6096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609" y="403585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t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30905" y="586981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66210" y="56449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Title">
            <a:hlinkClick r:id="" action="ppaction://media"/>
            <a:extLst>
              <a:ext uri="{FF2B5EF4-FFF2-40B4-BE49-F238E27FC236}">
                <a16:creationId xmlns:a16="http://schemas.microsoft.com/office/drawing/2014/main" id="{8B86E7BA-DD46-48C5-A91C-CA7317765A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64905" y="600852"/>
            <a:ext cx="609600" cy="609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1AB0F2-9CD5-4A3A-ABED-0DC6B8097DEA}"/>
              </a:ext>
            </a:extLst>
          </p:cNvPr>
          <p:cNvSpPr/>
          <p:nvPr/>
        </p:nvSpPr>
        <p:spPr>
          <a:xfrm>
            <a:off x="7529063" y="56297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hrases4">
            <a:hlinkClick r:id="" action="ppaction://media"/>
            <a:extLst>
              <a:ext uri="{FF2B5EF4-FFF2-40B4-BE49-F238E27FC236}">
                <a16:creationId xmlns:a16="http://schemas.microsoft.com/office/drawing/2014/main" id="{5D20B45C-6DD1-4D46-80DE-D8BA16A390E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54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0165" y="1849607"/>
            <a:ext cx="609600" cy="6096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AA2E0A4-C9E6-4B67-BBE8-DE016A29E59C}"/>
              </a:ext>
            </a:extLst>
          </p:cNvPr>
          <p:cNvSpPr/>
          <p:nvPr/>
        </p:nvSpPr>
        <p:spPr>
          <a:xfrm>
            <a:off x="215470" y="167855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77270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Will Mary Say Yes to God?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5" name="Phrased_Title">
            <a:hlinkClick r:id="" action="ppaction://media"/>
            <a:extLst>
              <a:ext uri="{FF2B5EF4-FFF2-40B4-BE49-F238E27FC236}">
                <a16:creationId xmlns:a16="http://schemas.microsoft.com/office/drawing/2014/main" id="{40ABB3B3-51BA-4CEB-AF9C-FAAF9ED1C3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30904" y="-85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9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5130" y="1526266"/>
            <a:ext cx="764087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and Joseph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41918" y="1526266"/>
            <a:ext cx="384837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soon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85130" y="3037805"/>
            <a:ext cx="415337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be married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15" name="SawHumansEa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768" y="4709623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616" y="4411059"/>
            <a:ext cx="1138989" cy="90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HRASED_Mary&amp;Joseph">
            <a:hlinkClick r:id="" action="ppaction://media"/>
            <a:extLst>
              <a:ext uri="{FF2B5EF4-FFF2-40B4-BE49-F238E27FC236}">
                <a16:creationId xmlns:a16="http://schemas.microsoft.com/office/drawing/2014/main" id="{166A890D-C59A-41B4-8067-43649130AC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8055" y="6474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24217A-A5FD-4303-8CC2-1D8986B07C1D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4C138-B0EA-49FA-8C9C-892942A83FDF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161101" y="1525490"/>
            <a:ext cx="413710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loved God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19806" y="1525490"/>
            <a:ext cx="377739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both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291C93-7051-43E6-9780-0DB0DEDD6ED9}"/>
              </a:ext>
            </a:extLst>
          </p:cNvPr>
          <p:cNvSpPr txBox="1">
            <a:spLocks/>
          </p:cNvSpPr>
          <p:nvPr/>
        </p:nvSpPr>
        <p:spPr>
          <a:xfrm>
            <a:off x="1277367" y="2982050"/>
            <a:ext cx="413710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obeyed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HRASED_TheyBoth">
            <a:hlinkClick r:id="" action="ppaction://media"/>
            <a:extLst>
              <a:ext uri="{FF2B5EF4-FFF2-40B4-BE49-F238E27FC236}">
                <a16:creationId xmlns:a16="http://schemas.microsoft.com/office/drawing/2014/main" id="{55ADD161-35B7-4BB6-A710-9824388C8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8203" y="655888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842E91-5D17-4F75-96E1-ED3CB0C2EE24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A2829-1632-4787-BB38-969D3C501A9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18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3780261" y="1552615"/>
            <a:ext cx="413710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told the angel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hePeopleLef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8159" y="4942973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9A3196-4F32-40B1-867A-A9C1DCAB5DA4}"/>
              </a:ext>
            </a:extLst>
          </p:cNvPr>
          <p:cNvSpPr txBox="1">
            <a:spLocks/>
          </p:cNvSpPr>
          <p:nvPr/>
        </p:nvSpPr>
        <p:spPr>
          <a:xfrm>
            <a:off x="557561" y="2914877"/>
            <a:ext cx="413710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Gabriel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950721" y="1537698"/>
            <a:ext cx="271803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</a:p>
        </p:txBody>
      </p:sp>
      <p:pic>
        <p:nvPicPr>
          <p:cNvPr id="4" name="PHRASED_GodTold">
            <a:hlinkClick r:id="" action="ppaction://media"/>
            <a:extLst>
              <a:ext uri="{FF2B5EF4-FFF2-40B4-BE49-F238E27FC236}">
                <a16:creationId xmlns:a16="http://schemas.microsoft.com/office/drawing/2014/main" id="{508DF211-F0CB-4093-925B-22D204731A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9705" y="682018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5F975B9-BAFA-4B51-B314-FA0A82689DA7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D46632-38D4-4C70-A3BE-C157AE6284B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4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uiExpand="1" build="p"/>
      <p:bldP spid="17" grpId="0" uiExpand="1" build="p"/>
      <p:bldP spid="9" grpId="0" uiExpand="1" build="p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1928379" y="1183436"/>
            <a:ext cx="324670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Nazareth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50312" y="1185680"/>
            <a:ext cx="177806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Go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291C93-7051-43E6-9780-0DB0DEDD6ED9}"/>
              </a:ext>
            </a:extLst>
          </p:cNvPr>
          <p:cNvSpPr txBox="1">
            <a:spLocks/>
          </p:cNvSpPr>
          <p:nvPr/>
        </p:nvSpPr>
        <p:spPr>
          <a:xfrm>
            <a:off x="5073265" y="1183436"/>
            <a:ext cx="413710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tell Mary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374AAE3-3DD9-4939-B0D7-6E44B35FAADE}"/>
              </a:ext>
            </a:extLst>
          </p:cNvPr>
          <p:cNvSpPr txBox="1">
            <a:spLocks/>
          </p:cNvSpPr>
          <p:nvPr/>
        </p:nvSpPr>
        <p:spPr>
          <a:xfrm>
            <a:off x="150312" y="2182270"/>
            <a:ext cx="228097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about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2403A1-9E61-45BD-9B05-664F1212159A}"/>
              </a:ext>
            </a:extLst>
          </p:cNvPr>
          <p:cNvSpPr txBox="1">
            <a:spLocks/>
          </p:cNvSpPr>
          <p:nvPr/>
        </p:nvSpPr>
        <p:spPr>
          <a:xfrm>
            <a:off x="2363600" y="2180026"/>
            <a:ext cx="398741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wonderful job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867942F-FC7E-4B1E-B2BA-3F6649275BF7}"/>
              </a:ext>
            </a:extLst>
          </p:cNvPr>
          <p:cNvSpPr txBox="1">
            <a:spLocks/>
          </p:cNvSpPr>
          <p:nvPr/>
        </p:nvSpPr>
        <p:spPr>
          <a:xfrm>
            <a:off x="6550491" y="2173728"/>
            <a:ext cx="22478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 have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B17752-8F12-4122-9A2A-E2C546F8A7A8}"/>
              </a:ext>
            </a:extLst>
          </p:cNvPr>
          <p:cNvSpPr txBox="1">
            <a:spLocks/>
          </p:cNvSpPr>
          <p:nvPr/>
        </p:nvSpPr>
        <p:spPr>
          <a:xfrm>
            <a:off x="343190" y="3387370"/>
            <a:ext cx="22478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</a:p>
        </p:txBody>
      </p:sp>
      <p:pic>
        <p:nvPicPr>
          <p:cNvPr id="2" name="PHRASED_GoToNazareth">
            <a:hlinkClick r:id="" action="ppaction://media"/>
            <a:extLst>
              <a:ext uri="{FF2B5EF4-FFF2-40B4-BE49-F238E27FC236}">
                <a16:creationId xmlns:a16="http://schemas.microsoft.com/office/drawing/2014/main" id="{16D5FE3F-4347-4080-BEDD-8E3B21273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9966" y="576080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02AE7C-80B0-4DED-899E-839714B3658E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7D7348-D12B-40C2-8F92-599A076E3CFE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0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0" grpId="0" uiExpand="1" build="p"/>
      <p:bldP spid="12" grpId="0" uiExpand="1" build="p"/>
      <p:bldP spid="15" grpId="0" uiExpand="1" build="p"/>
      <p:bldP spid="16" grpId="0" uiExpand="1" build="p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6069597" y="1570350"/>
            <a:ext cx="198013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came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19806" y="1587870"/>
            <a:ext cx="502476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angel Gabriel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291C93-7051-43E6-9780-0DB0DEDD6ED9}"/>
              </a:ext>
            </a:extLst>
          </p:cNvPr>
          <p:cNvSpPr txBox="1">
            <a:spLocks/>
          </p:cNvSpPr>
          <p:nvPr/>
        </p:nvSpPr>
        <p:spPr>
          <a:xfrm>
            <a:off x="925873" y="2766908"/>
            <a:ext cx="253186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Mary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HRASED_TheAngelGabriel">
            <a:hlinkClick r:id="" action="ppaction://media"/>
            <a:extLst>
              <a:ext uri="{FF2B5EF4-FFF2-40B4-BE49-F238E27FC236}">
                <a16:creationId xmlns:a16="http://schemas.microsoft.com/office/drawing/2014/main" id="{D0378FF5-C3D2-45DB-9539-4ECEC20DE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0685" y="622595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2E7085-5E23-4E8F-B1F1-B57BBC08EFC9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0CA7A9-6A7A-494C-8319-A0ED48E326D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00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3980042" y="1553310"/>
            <a:ext cx="232821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Rejoice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463603" y="1553310"/>
            <a:ext cx="221296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291C93-7051-43E6-9780-0DB0DEDD6ED9}"/>
              </a:ext>
            </a:extLst>
          </p:cNvPr>
          <p:cNvSpPr txBox="1">
            <a:spLocks/>
          </p:cNvSpPr>
          <p:nvPr/>
        </p:nvSpPr>
        <p:spPr>
          <a:xfrm>
            <a:off x="1304151" y="2888426"/>
            <a:ext cx="253186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Lord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0701D0E-C10C-42FC-A368-2DCF797BB98B}"/>
              </a:ext>
            </a:extLst>
          </p:cNvPr>
          <p:cNvSpPr txBox="1">
            <a:spLocks/>
          </p:cNvSpPr>
          <p:nvPr/>
        </p:nvSpPr>
        <p:spPr>
          <a:xfrm>
            <a:off x="3836018" y="2914948"/>
            <a:ext cx="37696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with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HRASED_HeSaidRejoice">
            <a:hlinkClick r:id="" action="ppaction://media"/>
            <a:extLst>
              <a:ext uri="{FF2B5EF4-FFF2-40B4-BE49-F238E27FC236}">
                <a16:creationId xmlns:a16="http://schemas.microsoft.com/office/drawing/2014/main" id="{050AC8B2-E085-445D-91AA-EE9DFF3E3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529" y="648153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905795-EAF2-4856-ABC4-0EADBD37D860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A6BE72-2FEF-4236-AC99-1FE5328355F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4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0" grpId="0" uiExpand="1" build="p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2695262" y="2155477"/>
            <a:ext cx="232821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50287" y="2155477"/>
            <a:ext cx="221296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291C93-7051-43E6-9780-0DB0DEDD6ED9}"/>
              </a:ext>
            </a:extLst>
          </p:cNvPr>
          <p:cNvSpPr txBox="1">
            <a:spLocks/>
          </p:cNvSpPr>
          <p:nvPr/>
        </p:nvSpPr>
        <p:spPr>
          <a:xfrm>
            <a:off x="5023476" y="2155477"/>
            <a:ext cx="334536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blessed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HRASED_MaryYouAre">
            <a:hlinkClick r:id="" action="ppaction://media"/>
            <a:extLst>
              <a:ext uri="{FF2B5EF4-FFF2-40B4-BE49-F238E27FC236}">
                <a16:creationId xmlns:a16="http://schemas.microsoft.com/office/drawing/2014/main" id="{AEAB16BC-62FD-4CA4-B42C-F44D13130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0477" y="660578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2A335E-28A9-4FA8-81C3-274D4178A5B9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E6BA3-7AFB-41EF-B115-D29968FB52D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9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217252" y="1785287"/>
            <a:ext cx="328751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afraid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599022" y="1785287"/>
            <a:ext cx="221296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787E310-881D-4E4C-9718-77EF5DC774D0}"/>
              </a:ext>
            </a:extLst>
          </p:cNvPr>
          <p:cNvSpPr txBox="1">
            <a:spLocks/>
          </p:cNvSpPr>
          <p:nvPr/>
        </p:nvSpPr>
        <p:spPr>
          <a:xfrm>
            <a:off x="1599022" y="3059902"/>
            <a:ext cx="328751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upset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PHRASED_MaryWasAfraid">
            <a:hlinkClick r:id="" action="ppaction://media"/>
            <a:extLst>
              <a:ext uri="{FF2B5EF4-FFF2-40B4-BE49-F238E27FC236}">
                <a16:creationId xmlns:a16="http://schemas.microsoft.com/office/drawing/2014/main" id="{1A9E654F-6BA8-4456-A4D6-EE86402EE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2899" y="67379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A5B9FE-3814-4615-A278-EB5BD18639D3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19F38-E666-447E-8773-9DD3CA929538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68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15" grpId="0" uiExpand="1" build="p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6077415" y="1437974"/>
            <a:ext cx="230621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Don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286790" y="1437974"/>
            <a:ext cx="473487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 the angel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834656-8717-4B97-99F2-2D21A0105A4F}"/>
              </a:ext>
            </a:extLst>
          </p:cNvPr>
          <p:cNvSpPr txBox="1">
            <a:spLocks/>
          </p:cNvSpPr>
          <p:nvPr/>
        </p:nvSpPr>
        <p:spPr>
          <a:xfrm>
            <a:off x="1187376" y="2760937"/>
            <a:ext cx="296087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 afraid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C3EB82A-7F8B-438F-B29D-C91F08B8549F}"/>
              </a:ext>
            </a:extLst>
          </p:cNvPr>
          <p:cNvSpPr txBox="1">
            <a:spLocks/>
          </p:cNvSpPr>
          <p:nvPr/>
        </p:nvSpPr>
        <p:spPr>
          <a:xfrm>
            <a:off x="3919426" y="2769244"/>
            <a:ext cx="296087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HRASED_ButTheAngelSaid">
            <a:hlinkClick r:id="" action="ppaction://media"/>
            <a:extLst>
              <a:ext uri="{FF2B5EF4-FFF2-40B4-BE49-F238E27FC236}">
                <a16:creationId xmlns:a16="http://schemas.microsoft.com/office/drawing/2014/main" id="{44ABBE4D-AB20-4C19-95E6-F6894BDD9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529" y="606627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16AAAE-E0DB-4960-9DC4-4614B03487F1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CD731-5235-4E16-8D30-4DA3AB0DD984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81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0" grpId="0" uiExpand="1" build="p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1014" y="1969823"/>
            <a:ext cx="7961971" cy="12860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God told the angel Gabriel,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dTold">
            <a:hlinkClick r:id="" action="ppaction://media"/>
            <a:extLst>
              <a:ext uri="{FF2B5EF4-FFF2-40B4-BE49-F238E27FC236}">
                <a16:creationId xmlns:a16="http://schemas.microsoft.com/office/drawing/2014/main" id="{36F67DB0-7C86-4669-852B-3EB6834EE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8185" y="519592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A60827-F2C4-46E7-8D93-7AB6AAD6AA3B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8975C-DCB6-47E4-9CB7-7C4E29B69DF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8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3086085" y="2176799"/>
            <a:ext cx="23954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happy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998586" y="2164610"/>
            <a:ext cx="167943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834656-8717-4B97-99F2-2D21A0105A4F}"/>
              </a:ext>
            </a:extLst>
          </p:cNvPr>
          <p:cNvSpPr txBox="1">
            <a:spLocks/>
          </p:cNvSpPr>
          <p:nvPr/>
        </p:nvSpPr>
        <p:spPr>
          <a:xfrm>
            <a:off x="5636712" y="2175761"/>
            <a:ext cx="296087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HRASED_GodIsHappy">
            <a:hlinkClick r:id="" action="ppaction://media"/>
            <a:extLst>
              <a:ext uri="{FF2B5EF4-FFF2-40B4-BE49-F238E27FC236}">
                <a16:creationId xmlns:a16="http://schemas.microsoft.com/office/drawing/2014/main" id="{63410A76-F64A-4BAB-9898-9DF70B261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2790" y="665145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89FF63-B514-4018-AD27-2B4C05FBE644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102C27-6C97-4318-A88F-04A56F35C4C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282620" y="1655687"/>
            <a:ext cx="23954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going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113708" y="1633484"/>
            <a:ext cx="167943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834656-8717-4B97-99F2-2D21A0105A4F}"/>
              </a:ext>
            </a:extLst>
          </p:cNvPr>
          <p:cNvSpPr txBox="1">
            <a:spLocks/>
          </p:cNvSpPr>
          <p:nvPr/>
        </p:nvSpPr>
        <p:spPr>
          <a:xfrm>
            <a:off x="2113708" y="2782556"/>
            <a:ext cx="433782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have a baby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HRASED_YouAreGoing">
            <a:hlinkClick r:id="" action="ppaction://media"/>
            <a:extLst>
              <a:ext uri="{FF2B5EF4-FFF2-40B4-BE49-F238E27FC236}">
                <a16:creationId xmlns:a16="http://schemas.microsoft.com/office/drawing/2014/main" id="{5BBEFC56-9E7C-4580-8B53-6F2A1F511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5633" y="668478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80874E-AA51-438C-AA12-825B068ECB54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F90479-29D2-4DD5-A28C-A01AC531580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44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3959234" y="1772373"/>
            <a:ext cx="365704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must call him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779171" y="1778450"/>
            <a:ext cx="167943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834656-8717-4B97-99F2-2D21A0105A4F}"/>
              </a:ext>
            </a:extLst>
          </p:cNvPr>
          <p:cNvSpPr txBox="1">
            <a:spLocks/>
          </p:cNvSpPr>
          <p:nvPr/>
        </p:nvSpPr>
        <p:spPr>
          <a:xfrm>
            <a:off x="1779171" y="3027054"/>
            <a:ext cx="197879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HRASED_YouMustCall">
            <a:hlinkClick r:id="" action="ppaction://media"/>
            <a:extLst>
              <a:ext uri="{FF2B5EF4-FFF2-40B4-BE49-F238E27FC236}">
                <a16:creationId xmlns:a16="http://schemas.microsoft.com/office/drawing/2014/main" id="{89210440-E8F7-4C6E-BD73-7BDB7EA0E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5737" y="623692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E2B06D-442E-49C3-955D-E2061EC73DB7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41D4-058B-46AB-97FC-DA0B864AD64A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6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968971" y="2054863"/>
            <a:ext cx="365704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mighty king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19806" y="2034928"/>
            <a:ext cx="381371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Your son will be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HRASED_YourSonWill">
            <a:hlinkClick r:id="" action="ppaction://media"/>
            <a:extLst>
              <a:ext uri="{FF2B5EF4-FFF2-40B4-BE49-F238E27FC236}">
                <a16:creationId xmlns:a16="http://schemas.microsoft.com/office/drawing/2014/main" id="{2620BD85-D5C7-4B0D-B9E7-C9F42DE15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1219" y="61027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CD6CCC-778E-4EAB-BDB2-13FC6AD675DB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C36594-4D7B-406E-9855-28DD129F26C8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801704" y="2166375"/>
            <a:ext cx="365704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never end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97865" y="2146440"/>
            <a:ext cx="36403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kingdom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HRASED_HisKingdomWill">
            <a:hlinkClick r:id="" action="ppaction://media"/>
            <a:extLst>
              <a:ext uri="{FF2B5EF4-FFF2-40B4-BE49-F238E27FC236}">
                <a16:creationId xmlns:a16="http://schemas.microsoft.com/office/drawing/2014/main" id="{2E5AF3A9-520A-4FEA-96A5-7B82A5AA8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3003" y="546999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A77A39-01D7-42CF-B076-FF8F3B31A0DA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8BD9F-CB29-431B-8B69-315C232CC880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75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5537685" y="1721551"/>
            <a:ext cx="186672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How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533846" y="1701616"/>
            <a:ext cx="36403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asked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089E15-4023-4D2C-BF82-8DB74E670AF2}"/>
              </a:ext>
            </a:extLst>
          </p:cNvPr>
          <p:cNvSpPr txBox="1">
            <a:spLocks/>
          </p:cNvSpPr>
          <p:nvPr/>
        </p:nvSpPr>
        <p:spPr>
          <a:xfrm>
            <a:off x="1567299" y="3072158"/>
            <a:ext cx="36403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this be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?"</a:t>
            </a:r>
            <a:r>
              <a:rPr lang="en-US" sz="3600" dirty="0"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2" name="PHRASED_MaryAskedHow">
            <a:hlinkClick r:id="" action="ppaction://media"/>
            <a:extLst>
              <a:ext uri="{FF2B5EF4-FFF2-40B4-BE49-F238E27FC236}">
                <a16:creationId xmlns:a16="http://schemas.microsoft.com/office/drawing/2014/main" id="{FFCF810B-0F1E-4DD7-8FC6-D3A454132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3003" y="623692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DE3783-F086-40F7-9514-2D37BDB86892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2C731-ECA5-4E9D-B66B-1C41D8ECBF5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2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5481928" y="1412230"/>
            <a:ext cx="270306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Nothing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288518" y="1412230"/>
            <a:ext cx="36403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angel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089E15-4023-4D2C-BF82-8DB74E670AF2}"/>
              </a:ext>
            </a:extLst>
          </p:cNvPr>
          <p:cNvSpPr txBox="1">
            <a:spLocks/>
          </p:cNvSpPr>
          <p:nvPr/>
        </p:nvSpPr>
        <p:spPr>
          <a:xfrm>
            <a:off x="998586" y="2731450"/>
            <a:ext cx="36403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impossible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E27BFE6-BCF3-4426-876A-8DBAF49E3FC1}"/>
              </a:ext>
            </a:extLst>
          </p:cNvPr>
          <p:cNvSpPr txBox="1">
            <a:spLocks/>
          </p:cNvSpPr>
          <p:nvPr/>
        </p:nvSpPr>
        <p:spPr>
          <a:xfrm>
            <a:off x="4544673" y="2731449"/>
            <a:ext cx="36403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HRASED_TheAngelSaid">
            <a:hlinkClick r:id="" action="ppaction://media"/>
            <a:extLst>
              <a:ext uri="{FF2B5EF4-FFF2-40B4-BE49-F238E27FC236}">
                <a16:creationId xmlns:a16="http://schemas.microsoft.com/office/drawing/2014/main" id="{28287A52-C950-4F6C-823B-07D01F5F8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5633" y="593755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3411F8-3ECB-4BA3-8BF8-7B5B78EC198B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E098E-ABB1-4A13-B819-04C18ECE4025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896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0" grpId="0" uiExpand="1" build="p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5359264" y="1729737"/>
            <a:ext cx="270306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come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165854" y="1729737"/>
            <a:ext cx="36403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Holy Spirit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089E15-4023-4D2C-BF82-8DB74E670AF2}"/>
              </a:ext>
            </a:extLst>
          </p:cNvPr>
          <p:cNvSpPr txBox="1">
            <a:spLocks/>
          </p:cNvSpPr>
          <p:nvPr/>
        </p:nvSpPr>
        <p:spPr>
          <a:xfrm>
            <a:off x="719805" y="3061007"/>
            <a:ext cx="364032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over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HRASED_TheHolySpirit">
            <a:hlinkClick r:id="" action="ppaction://media"/>
            <a:extLst>
              <a:ext uri="{FF2B5EF4-FFF2-40B4-BE49-F238E27FC236}">
                <a16:creationId xmlns:a16="http://schemas.microsoft.com/office/drawing/2014/main" id="{80B62BAD-756F-445A-A820-4EEA8AB984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0581" y="661270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40173B-213D-455A-9116-C94E6C7B6F1D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1A1FF-9B03-4F19-B39E-94C6241F0DC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3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227096" y="1213711"/>
            <a:ext cx="394753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be called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278150" y="1213711"/>
            <a:ext cx="275937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child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089E15-4023-4D2C-BF82-8DB74E670AF2}"/>
              </a:ext>
            </a:extLst>
          </p:cNvPr>
          <p:cNvSpPr txBox="1">
            <a:spLocks/>
          </p:cNvSpPr>
          <p:nvPr/>
        </p:nvSpPr>
        <p:spPr>
          <a:xfrm>
            <a:off x="832101" y="2444622"/>
            <a:ext cx="256980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Son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9D5DBAB-3B15-42E6-A866-A0F5CBC0A329}"/>
              </a:ext>
            </a:extLst>
          </p:cNvPr>
          <p:cNvSpPr txBox="1">
            <a:spLocks/>
          </p:cNvSpPr>
          <p:nvPr/>
        </p:nvSpPr>
        <p:spPr>
          <a:xfrm>
            <a:off x="2953344" y="2472500"/>
            <a:ext cx="461911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Most High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F08A42B-23D5-4390-8B8B-E58AF054AEB4}"/>
              </a:ext>
            </a:extLst>
          </p:cNvPr>
          <p:cNvSpPr txBox="1">
            <a:spLocks/>
          </p:cNvSpPr>
          <p:nvPr/>
        </p:nvSpPr>
        <p:spPr>
          <a:xfrm>
            <a:off x="1224432" y="3666241"/>
            <a:ext cx="218862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</a:p>
        </p:txBody>
      </p:sp>
      <p:pic>
        <p:nvPicPr>
          <p:cNvPr id="2" name="PHRASED_ThisChildWill">
            <a:hlinkClick r:id="" action="ppaction://media"/>
            <a:extLst>
              <a:ext uri="{FF2B5EF4-FFF2-40B4-BE49-F238E27FC236}">
                <a16:creationId xmlns:a16="http://schemas.microsoft.com/office/drawing/2014/main" id="{0136F179-0739-40E3-80B1-C72B15CFD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4197" y="599766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2620DA-6658-4CB8-B8A9-63A257E62875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269E48-4076-4D20-A91D-D75E0504004E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73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0" grpId="0" uiExpand="1" build="p"/>
      <p:bldP spid="12" grpId="0" uiExpand="1" build="p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3953968" y="1576049"/>
            <a:ext cx="212909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Yes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89124" y="1576049"/>
            <a:ext cx="275937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089E15-4023-4D2C-BF82-8DB74E670AF2}"/>
              </a:ext>
            </a:extLst>
          </p:cNvPr>
          <p:cNvSpPr txBox="1">
            <a:spLocks/>
          </p:cNvSpPr>
          <p:nvPr/>
        </p:nvSpPr>
        <p:spPr>
          <a:xfrm>
            <a:off x="6379909" y="1576049"/>
            <a:ext cx="176613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 am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9D5DBAB-3B15-42E6-A866-A0F5CBC0A329}"/>
              </a:ext>
            </a:extLst>
          </p:cNvPr>
          <p:cNvSpPr txBox="1">
            <a:spLocks/>
          </p:cNvSpPr>
          <p:nvPr/>
        </p:nvSpPr>
        <p:spPr>
          <a:xfrm>
            <a:off x="1100275" y="2834838"/>
            <a:ext cx="248845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servant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F08A42B-23D5-4390-8B8B-E58AF054AEB4}"/>
              </a:ext>
            </a:extLst>
          </p:cNvPr>
          <p:cNvSpPr txBox="1">
            <a:spLocks/>
          </p:cNvSpPr>
          <p:nvPr/>
        </p:nvSpPr>
        <p:spPr>
          <a:xfrm>
            <a:off x="4038070" y="2834838"/>
            <a:ext cx="322490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	</a:t>
            </a:r>
          </a:p>
        </p:txBody>
      </p:sp>
      <p:pic>
        <p:nvPicPr>
          <p:cNvPr id="2" name="PHRASED_MarySaidYes">
            <a:hlinkClick r:id="" action="ppaction://media"/>
            <a:extLst>
              <a:ext uri="{FF2B5EF4-FFF2-40B4-BE49-F238E27FC236}">
                <a16:creationId xmlns:a16="http://schemas.microsoft.com/office/drawing/2014/main" id="{84B9C9A4-DDBC-4A38-B25C-95658E02B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3211" y="519592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DBDBED-438B-4DED-96C5-562E3B8BC9F6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9F6BA-410D-4292-B50F-C221B4171BF8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84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0" grpId="0" uiExpand="1" build="p"/>
      <p:bldP spid="12" grpId="0" uiExpand="1" build="p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1014" y="1360169"/>
            <a:ext cx="7961971" cy="32787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"Go to Nazareth and tell Mary about a wonderful job I have for her."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ToNazareth">
            <a:hlinkClick r:id="" action="ppaction://media"/>
            <a:extLst>
              <a:ext uri="{FF2B5EF4-FFF2-40B4-BE49-F238E27FC236}">
                <a16:creationId xmlns:a16="http://schemas.microsoft.com/office/drawing/2014/main" id="{E15BB576-EA7E-4ECD-B09C-3216D7E2B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1970" y="567724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97D02E-CCCF-4B54-9453-28CD10DBA5BC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48B9A3-2184-4698-B3C0-BB85F2F8C216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00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467397" y="1687124"/>
            <a:ext cx="298774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done to me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457588" y="1687124"/>
            <a:ext cx="275937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Let it be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089E15-4023-4D2C-BF82-8DB74E670AF2}"/>
              </a:ext>
            </a:extLst>
          </p:cNvPr>
          <p:cNvSpPr txBox="1">
            <a:spLocks/>
          </p:cNvSpPr>
          <p:nvPr/>
        </p:nvSpPr>
        <p:spPr>
          <a:xfrm>
            <a:off x="1289301" y="2883682"/>
            <a:ext cx="419207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as God says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</a:p>
        </p:txBody>
      </p:sp>
      <p:pic>
        <p:nvPicPr>
          <p:cNvPr id="2" name="PHRASED_LetItBe">
            <a:hlinkClick r:id="" action="ppaction://media"/>
            <a:extLst>
              <a:ext uri="{FF2B5EF4-FFF2-40B4-BE49-F238E27FC236}">
                <a16:creationId xmlns:a16="http://schemas.microsoft.com/office/drawing/2014/main" id="{06117B1D-EDC0-4880-8F07-F559E5337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0581" y="572392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2E0F95-838B-45C4-AA1C-096C582A97DB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9EC52-C5B5-40A7-A3AE-8BE5AB464DF2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30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uiExpand="1" build="p"/>
      <p:bldP spid="9" grpId="0" uiExpand="1" build="p"/>
      <p:bldP spid="7" grpId="0" uiExpand="1" build="p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2714421" y="2200081"/>
            <a:ext cx="371515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angel left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HRASED_TheAngelLeft">
            <a:hlinkClick r:id="" action="ppaction://media"/>
            <a:extLst>
              <a:ext uri="{FF2B5EF4-FFF2-40B4-BE49-F238E27FC236}">
                <a16:creationId xmlns:a16="http://schemas.microsoft.com/office/drawing/2014/main" id="{1E215A79-0E60-4C0F-B225-3670F4EFE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5737" y="519592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5A675B-B437-49C2-B0DE-F60E2EE3173E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7ECB9-BAC4-4C12-8891-3292BFCCE83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076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uiExpand="1" build="p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1188157" y="1620321"/>
            <a:ext cx="328493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Baby Jesus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9A6141-4217-48D1-898C-ADE42286102A}"/>
              </a:ext>
            </a:extLst>
          </p:cNvPr>
          <p:cNvSpPr txBox="1">
            <a:spLocks/>
          </p:cNvSpPr>
          <p:nvPr/>
        </p:nvSpPr>
        <p:spPr>
          <a:xfrm>
            <a:off x="4696117" y="1638141"/>
            <a:ext cx="328493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grew inside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9048FE3-0517-4F3F-8BDB-FB67FD4C7D5C}"/>
              </a:ext>
            </a:extLst>
          </p:cNvPr>
          <p:cNvSpPr txBox="1">
            <a:spLocks/>
          </p:cNvSpPr>
          <p:nvPr/>
        </p:nvSpPr>
        <p:spPr>
          <a:xfrm>
            <a:off x="1188156" y="2950486"/>
            <a:ext cx="328493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	</a:t>
            </a:r>
          </a:p>
        </p:txBody>
      </p:sp>
      <p:pic>
        <p:nvPicPr>
          <p:cNvPr id="2" name="PHRASED_BabyJesusGrew">
            <a:hlinkClick r:id="" action="ppaction://media"/>
            <a:extLst>
              <a:ext uri="{FF2B5EF4-FFF2-40B4-BE49-F238E27FC236}">
                <a16:creationId xmlns:a16="http://schemas.microsoft.com/office/drawing/2014/main" id="{35B7B183-8A5F-4563-89B3-FE0190213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8055" y="568219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19FCE3-C4D7-49CA-A590-4616F70714AA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676E29-CBA4-44A6-9AC7-72EB64719C1E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72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uiExpand="1" build="p"/>
      <p:bldP spid="6" grpId="0" uiExpand="1" build="p"/>
      <p:bldP spid="7" grpId="0" uiExpand="1" build="p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830536" y="1618652"/>
            <a:ext cx="383212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was happy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9A6141-4217-48D1-898C-ADE42286102A}"/>
              </a:ext>
            </a:extLst>
          </p:cNvPr>
          <p:cNvSpPr txBox="1">
            <a:spLocks/>
          </p:cNvSpPr>
          <p:nvPr/>
        </p:nvSpPr>
        <p:spPr>
          <a:xfrm>
            <a:off x="4974898" y="1618652"/>
            <a:ext cx="328493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that she said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9048FE3-0517-4F3F-8BDB-FB67FD4C7D5C}"/>
              </a:ext>
            </a:extLst>
          </p:cNvPr>
          <p:cNvSpPr txBox="1">
            <a:spLocks/>
          </p:cNvSpPr>
          <p:nvPr/>
        </p:nvSpPr>
        <p:spPr>
          <a:xfrm>
            <a:off x="618663" y="2924591"/>
            <a:ext cx="222489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yes 	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B3F8ABD-3D10-44BF-B571-F9C84255F034}"/>
              </a:ext>
            </a:extLst>
          </p:cNvPr>
          <p:cNvSpPr txBox="1">
            <a:spLocks/>
          </p:cNvSpPr>
          <p:nvPr/>
        </p:nvSpPr>
        <p:spPr>
          <a:xfrm>
            <a:off x="2637034" y="2968258"/>
            <a:ext cx="222489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HRASED_SheWasHappy">
            <a:hlinkClick r:id="" action="ppaction://media"/>
            <a:extLst>
              <a:ext uri="{FF2B5EF4-FFF2-40B4-BE49-F238E27FC236}">
                <a16:creationId xmlns:a16="http://schemas.microsoft.com/office/drawing/2014/main" id="{22CB1060-8E84-425B-8DA7-FFDF546F6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5737" y="55067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E85ABB-2D3F-481A-BCEE-197B685583BD}"/>
              </a:ext>
            </a:extLst>
          </p:cNvPr>
          <p:cNvSpPr/>
          <p:nvPr/>
        </p:nvSpPr>
        <p:spPr>
          <a:xfrm>
            <a:off x="7794047" y="459873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F5609C-863A-4B85-B8BD-C7C25BCAAFD8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uiExpand="1" build="p"/>
      <p:bldP spid="6" grpId="0" uiExpand="1" build="p"/>
      <p:bldP spid="7" grpId="0" uiExpand="1" build="p"/>
      <p:bldP spid="8" grpId="0" uiExpand="1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151" y="1784194"/>
            <a:ext cx="7103327" cy="19180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angel Gabriel came to Mary.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heAngelGabriel">
            <a:hlinkClick r:id="" action="ppaction://media"/>
            <a:extLst>
              <a:ext uri="{FF2B5EF4-FFF2-40B4-BE49-F238E27FC236}">
                <a16:creationId xmlns:a16="http://schemas.microsoft.com/office/drawing/2014/main" id="{7F780817-6613-401D-B16D-038C343A9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7478" y="615420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83BB5C-5BE9-49E8-96EC-00CDAB4661EE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68AA83-918B-4C1D-A2BD-B0EDAECAFCB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0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5692" y="1684926"/>
            <a:ext cx="6584796" cy="23975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said, "Rejoice!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Lord is with you.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eSaidRejoice">
            <a:hlinkClick r:id="" action="ppaction://media"/>
            <a:extLst>
              <a:ext uri="{FF2B5EF4-FFF2-40B4-BE49-F238E27FC236}">
                <a16:creationId xmlns:a16="http://schemas.microsoft.com/office/drawing/2014/main" id="{FF92354B-B284-43F0-882D-8F0628EFB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0488" y="608752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D3AE0D-FF03-4EAA-847E-E03A68D94F4B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96361E-BF1F-4ABC-AEC9-3F26A9C8019D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23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0336" y="2062976"/>
            <a:ext cx="7103327" cy="11262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Mary</a:t>
            </a:r>
            <a:r>
              <a:rPr lang="en-US" sz="4400" b="1" dirty="0">
                <a:latin typeface="Century Gothic" panose="020B0502020202020204" pitchFamily="34" charset="0"/>
              </a:rPr>
              <a:t>,</a:t>
            </a:r>
            <a:r>
              <a:rPr lang="en-US" sz="4400" dirty="0">
                <a:latin typeface="Century Gothic" panose="020B0502020202020204" pitchFamily="34" charset="0"/>
              </a:rPr>
              <a:t> you are blessed."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aryYouAre">
            <a:hlinkClick r:id="" action="ppaction://media"/>
            <a:extLst>
              <a:ext uri="{FF2B5EF4-FFF2-40B4-BE49-F238E27FC236}">
                <a16:creationId xmlns:a16="http://schemas.microsoft.com/office/drawing/2014/main" id="{B6297CFB-E71B-4755-8800-243757E0B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4732" y="614328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138A49-A7E5-48F2-B87B-4BB4F1D81C97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E44172-B17E-45A1-AC50-62B0301B5FBA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45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8744" y="1572322"/>
            <a:ext cx="5826512" cy="2129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Mary was afraid and upset.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aryWasAfraid">
            <a:hlinkClick r:id="" action="ppaction://media"/>
            <a:extLst>
              <a:ext uri="{FF2B5EF4-FFF2-40B4-BE49-F238E27FC236}">
                <a16:creationId xmlns:a16="http://schemas.microsoft.com/office/drawing/2014/main" id="{9E6C23F4-1A01-4D60-8020-CCFC6C393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6673" y="673801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6AC9DB-E7D6-4D02-A442-8A8C3FC9388D}"/>
              </a:ext>
            </a:extLst>
          </p:cNvPr>
          <p:cNvSpPr/>
          <p:nvPr/>
        </p:nvSpPr>
        <p:spPr>
          <a:xfrm>
            <a:off x="7843720" y="519592"/>
            <a:ext cx="1227550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2C0E92-2EF9-4428-B04F-B08CBD74FD7C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73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78571</TotalTime>
  <Words>552</Words>
  <Application>Microsoft Macintosh PowerPoint</Application>
  <PresentationFormat>On-screen Show (16:10)</PresentationFormat>
  <Paragraphs>124</Paragraphs>
  <Slides>53</Slides>
  <Notes>0</Notes>
  <HiddenSlides>0</HiddenSlides>
  <MMClips>67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 this Prayer</vt:lpstr>
      <vt:lpstr>Story in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465</cp:revision>
  <dcterms:created xsi:type="dcterms:W3CDTF">2017-01-10T01:35:56Z</dcterms:created>
  <dcterms:modified xsi:type="dcterms:W3CDTF">2018-03-10T17:49:07Z</dcterms:modified>
</cp:coreProperties>
</file>