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7" r:id="rId3"/>
    <p:sldId id="258" r:id="rId4"/>
    <p:sldId id="327" r:id="rId5"/>
    <p:sldId id="328" r:id="rId6"/>
    <p:sldId id="329" r:id="rId7"/>
    <p:sldId id="330" r:id="rId8"/>
    <p:sldId id="331" r:id="rId9"/>
    <p:sldId id="300" r:id="rId10"/>
    <p:sldId id="308" r:id="rId11"/>
    <p:sldId id="323" r:id="rId12"/>
    <p:sldId id="319" r:id="rId13"/>
    <p:sldId id="324" r:id="rId14"/>
    <p:sldId id="320" r:id="rId15"/>
    <p:sldId id="325" r:id="rId16"/>
    <p:sldId id="321" r:id="rId17"/>
    <p:sldId id="322" r:id="rId18"/>
    <p:sldId id="326" r:id="rId19"/>
    <p:sldId id="332" r:id="rId20"/>
    <p:sldId id="333" r:id="rId21"/>
    <p:sldId id="334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0066"/>
    <a:srgbClr val="1506D4"/>
    <a:srgbClr val="FE9202"/>
    <a:srgbClr val="2F5597"/>
    <a:srgbClr val="990000"/>
    <a:srgbClr val="1313B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7" autoAdjust="0"/>
    <p:restoredTop sz="94280" autoAdjust="0"/>
  </p:normalViewPr>
  <p:slideViewPr>
    <p:cSldViewPr snapToGrid="0">
      <p:cViewPr>
        <p:scale>
          <a:sx n="80" d="100"/>
          <a:sy n="80" d="100"/>
        </p:scale>
        <p:origin x="1552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10904" y="231055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9915" y="524566"/>
            <a:ext cx="299872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56624"/>
            <a:ext cx="86589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E5D3C96-85E2-0440-B0C1-EE022015AF2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21AB-3383-4D74-98E5-43CF7D7C9ACC}"/>
              </a:ext>
            </a:extLst>
          </p:cNvPr>
          <p:cNvSpPr txBox="1"/>
          <p:nvPr/>
        </p:nvSpPr>
        <p:spPr>
          <a:xfrm>
            <a:off x="4279153" y="400083"/>
            <a:ext cx="5044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53. I am Alive: </a:t>
            </a:r>
          </a:p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Tell the World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72EB02-4E37-41CA-8896-257E8C9EEE3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t="5215" r="12065" b="8738"/>
          <a:stretch/>
        </p:blipFill>
        <p:spPr bwMode="auto">
          <a:xfrm>
            <a:off x="207989" y="3374467"/>
            <a:ext cx="1073637" cy="1557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8C1B10-3CF7-4273-A4BA-33000F0DD7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03" y="2235114"/>
            <a:ext cx="1405103" cy="1889427"/>
          </a:xfrm>
          <a:prstGeom prst="rect">
            <a:avLst/>
          </a:prstGeom>
        </p:spPr>
      </p:pic>
      <p:pic>
        <p:nvPicPr>
          <p:cNvPr id="21" name="Picture 20" descr="../../../Documents/00_MilesOfSmilesBirthdayBox/IvansDrawingsOfKids/ChineseBoy.jpg">
            <a:extLst>
              <a:ext uri="{FF2B5EF4-FFF2-40B4-BE49-F238E27FC236}">
                <a16:creationId xmlns:a16="http://schemas.microsoft.com/office/drawing/2014/main" id="{910C70A9-507D-4DAC-95F6-FE5BA1D4C64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r="17184" b="13007"/>
          <a:stretch/>
        </p:blipFill>
        <p:spPr bwMode="auto">
          <a:xfrm>
            <a:off x="1028464" y="2003731"/>
            <a:ext cx="1073637" cy="1749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9" name="Picture 18" descr="Coloring-page-of-the-world-1024x1024">
            <a:extLst>
              <a:ext uri="{FF2B5EF4-FFF2-40B4-BE49-F238E27FC236}">
                <a16:creationId xmlns:a16="http://schemas.microsoft.com/office/drawing/2014/main" id="{17321386-45E7-4DD6-8129-4E653AE65D6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07" y="3328369"/>
            <a:ext cx="2037397" cy="200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F15B2E-8363-2349-8973-78F17ED7D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22877" y="-13078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3" grpId="0"/>
      <p:bldP spid="14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718460"/>
            <a:ext cx="7999957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Jesus came to them and spoke to them, saying,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“Go and make disciples of all nations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7F6A1-FBBE-9644-9FE4-4AAC540DDA6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D1228A-F012-CA4C-99F4-6FB83E1B34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637" y="-13451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940132"/>
            <a:ext cx="8556172" cy="329161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u="sng" dirty="0">
                <a:latin typeface="Century Gothic" panose="020B0502020202020204" pitchFamily="34" charset="0"/>
              </a:rPr>
              <a:t>baptizing</a:t>
            </a:r>
            <a:r>
              <a:rPr lang="en-US" sz="2400" dirty="0">
                <a:latin typeface="Century Gothic" panose="020B0502020202020204" pitchFamily="34" charset="0"/>
              </a:rPr>
              <a:t> them in the name of the Father and of the 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and of the Holy Spirit…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54FCE-C24A-4046-AFFE-5ABE3E4405F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E11D04-9A4E-5C45-967C-CE7258CFA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2498" y="-14186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687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6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0"/>
            <a:ext cx="7999957" cy="21466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Behold, I am with you always, even to the end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of the age.” Amen.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BCBD9-29C8-2A4C-AFFD-9F0CBD30617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F821E-9775-6E40-93B2-62A6C4A9A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7469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9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475989" y="1080657"/>
            <a:ext cx="8304756" cy="1776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Peter, standing up with the eleven, lifted up his voice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and spoke out to them, 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D5A509-442F-FD4D-8C45-F2E3A83CC89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2509F5-C12A-3341-8E92-822755309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862" y="-13235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59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8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9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0435"/>
            <a:ext cx="8343379" cy="28947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“Jesus of Nazareth, a man approved by God to you 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mighty works and wonders and </a:t>
            </a:r>
            <a:r>
              <a:rPr lang="en-US" sz="2400" u="sng" dirty="0">
                <a:latin typeface="Century Gothic" panose="020B0502020202020204" pitchFamily="34" charset="0"/>
              </a:rPr>
              <a:t>signs</a:t>
            </a:r>
            <a:r>
              <a:rPr lang="en-US" sz="2400" dirty="0">
                <a:latin typeface="Century Gothic" panose="020B0502020202020204" pitchFamily="34" charset="0"/>
              </a:rPr>
              <a:t> which God did by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him among you,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206F7-A4B5-7549-BAC7-897F237A18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CDF752-D867-8744-819E-3E84E293B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970" y="-16114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68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9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6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3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67586" y="992285"/>
            <a:ext cx="8231249" cy="261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even as you yourselves know…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by the hand of </a:t>
            </a:r>
            <a:r>
              <a:rPr lang="en-US" sz="2400" u="sng" dirty="0">
                <a:latin typeface="Century Gothic" panose="020B0502020202020204" pitchFamily="34" charset="0"/>
              </a:rPr>
              <a:t>lawless</a:t>
            </a:r>
            <a:r>
              <a:rPr lang="en-US" sz="2400" dirty="0">
                <a:latin typeface="Century Gothic" panose="020B0502020202020204" pitchFamily="34" charset="0"/>
              </a:rPr>
              <a:t> men, </a:t>
            </a:r>
            <a:r>
              <a:rPr lang="en-US" dirty="0"/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FDA43A-A875-4946-B00F-3CC9C136511A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4D7A81-D7B3-F840-85C1-EA56CBE60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586" y="-1573494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C9117B-F76A-4FA6-9093-F5A63BC734A7}"/>
              </a:ext>
            </a:extLst>
          </p:cNvPr>
          <p:cNvSpPr/>
          <p:nvPr/>
        </p:nvSpPr>
        <p:spPr>
          <a:xfrm>
            <a:off x="5257199" y="1112809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you have taken Him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9C149-35BF-4A47-ABA5-E7285BDFFE0C}"/>
              </a:ext>
            </a:extLst>
          </p:cNvPr>
          <p:cNvSpPr/>
          <p:nvPr/>
        </p:nvSpPr>
        <p:spPr>
          <a:xfrm>
            <a:off x="4828446" y="1761961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latin typeface="Century Gothic" panose="020B0502020202020204" pitchFamily="34" charset="0"/>
              </a:rPr>
              <a:t>crucified</a:t>
            </a:r>
            <a:r>
              <a:rPr lang="en-US" sz="2400" dirty="0">
                <a:latin typeface="Century Gothic" panose="020B0502020202020204" pitchFamily="34" charset="0"/>
              </a:rPr>
              <a:t> and killed;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4207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1073164"/>
            <a:ext cx="8401631" cy="21561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whom God raised up, </a:t>
            </a:r>
            <a:endParaRPr lang="en-US" sz="2400" u="sng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of death,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held by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D208F-AB08-E840-BBCF-716D2C475D4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66640E-B029-5248-B558-5834E27B6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960" y="-1501084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02E310-5987-4FC0-8BE3-E57A42F78B40}"/>
              </a:ext>
            </a:extLst>
          </p:cNvPr>
          <p:cNvSpPr/>
          <p:nvPr/>
        </p:nvSpPr>
        <p:spPr>
          <a:xfrm>
            <a:off x="1770927" y="1854858"/>
            <a:ext cx="7373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because it was not possible that he should be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87CF43-DED7-439A-8696-C3C71AD0BD7D}"/>
              </a:ext>
            </a:extLst>
          </p:cNvPr>
          <p:cNvSpPr/>
          <p:nvPr/>
        </p:nvSpPr>
        <p:spPr>
          <a:xfrm>
            <a:off x="3581645" y="1204461"/>
            <a:ext cx="511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having freed him from the </a:t>
            </a:r>
            <a:r>
              <a:rPr lang="en-US" sz="2400" u="sng" dirty="0">
                <a:latin typeface="Century Gothic" panose="020B0502020202020204" pitchFamily="34" charset="0"/>
              </a:rPr>
              <a:t>agony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2973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1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4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527293" y="790160"/>
            <a:ext cx="8094217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“Let all the house of Israel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that God has made him both Lord and Christ,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this Jesus whom you </a:t>
            </a:r>
            <a:r>
              <a:rPr lang="en-US" sz="2400" u="sng" dirty="0">
                <a:latin typeface="Century Gothic" panose="020B0502020202020204" pitchFamily="34" charset="0"/>
              </a:rPr>
              <a:t>crucified</a:t>
            </a:r>
            <a:r>
              <a:rPr lang="en-US" sz="2400" dirty="0">
                <a:latin typeface="Century Gothic" panose="020B0502020202020204" pitchFamily="34" charset="0"/>
              </a:rPr>
              <a:t>.”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13292-5B5E-3D42-A566-B3EDE7D0F77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A46CB5-AEFC-9B41-BB72-75EA42076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2891" y="-1750514"/>
            <a:ext cx="812800" cy="812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11C759-8DF0-4993-80E8-2EA3A0840473}"/>
              </a:ext>
            </a:extLst>
          </p:cNvPr>
          <p:cNvSpPr/>
          <p:nvPr/>
        </p:nvSpPr>
        <p:spPr>
          <a:xfrm>
            <a:off x="4417745" y="913480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therefore know certainly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3964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498764" y="692727"/>
            <a:ext cx="8432965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Now when they heard this, they were cut to the heart,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and said to Peter and the rest of the </a:t>
            </a:r>
            <a:r>
              <a:rPr lang="en-US" sz="2400" u="sng" dirty="0">
                <a:latin typeface="Century Gothic" panose="020B0502020202020204" pitchFamily="34" charset="0"/>
              </a:rPr>
              <a:t>apostles</a:t>
            </a:r>
            <a:r>
              <a:rPr lang="en-US" sz="2400" dirty="0">
                <a:latin typeface="Century Gothic" panose="020B0502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“Brothers, what shall we do?”</a:t>
            </a:r>
            <a:endParaRPr lang="en-US" sz="24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C2D62C-64F1-484E-91FB-A07FFB3708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823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89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8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249382" y="743155"/>
            <a:ext cx="8645236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Peter said to them, “Repent, and be </a:t>
            </a:r>
            <a:r>
              <a:rPr lang="en-US" sz="2400" u="sng" dirty="0">
                <a:latin typeface="Century Gothic" panose="020B0502020202020204" pitchFamily="34" charset="0"/>
              </a:rPr>
              <a:t>baptized</a:t>
            </a:r>
            <a:r>
              <a:rPr lang="en-US" sz="2400" dirty="0">
                <a:latin typeface="Century Gothic" panose="020B0502020202020204" pitchFamily="34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every one of you, in the name of Jesus Christ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for the forgiveness of sins, and you will receive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the gift of the Holy Spirit.</a:t>
            </a:r>
            <a:r>
              <a:rPr lang="en-US" sz="2400" dirty="0"/>
              <a:t>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2F5871-0318-3F4E-A297-D842A434F5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2479" y="-15812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21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9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3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7135CD-B3FA-624E-9247-174AE7C8B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4717" y="-1648777"/>
            <a:ext cx="81280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DDF85-DC2E-4699-8893-A9CB1A2AF02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262909" y="743155"/>
            <a:ext cx="8618182" cy="4281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For this promise is to you, and to your children,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and to all who are far off, even as many as the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Lord our God will call to himself.”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B1265F-DA34-8744-A01B-692C0BF15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793" y="-1596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3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8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8A58411-DEEC-4DF2-B68D-95FFD8E1CB74}"/>
              </a:ext>
            </a:extLst>
          </p:cNvPr>
          <p:cNvSpPr txBox="1">
            <a:spLocks/>
          </p:cNvSpPr>
          <p:nvPr/>
        </p:nvSpPr>
        <p:spPr>
          <a:xfrm>
            <a:off x="207490" y="839278"/>
            <a:ext cx="8618182" cy="13599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Then those who gladly received his word were </a:t>
            </a:r>
            <a:r>
              <a:rPr lang="en-US" sz="2400" u="sng" dirty="0">
                <a:latin typeface="Century Gothic" panose="020B0502020202020204" pitchFamily="34" charset="0"/>
              </a:rPr>
              <a:t>baptized</a:t>
            </a:r>
            <a:r>
              <a:rPr lang="en-US" sz="24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There were added that day about three thousand souls</a:t>
            </a:r>
            <a:r>
              <a:rPr lang="en-US" dirty="0"/>
              <a:t>. 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0430F-491C-1A4A-BB47-928B719A780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4F64B2D-6354-458F-9186-E53CF5A4CAF4}"/>
              </a:ext>
            </a:extLst>
          </p:cNvPr>
          <p:cNvSpPr txBox="1">
            <a:spLocks/>
          </p:cNvSpPr>
          <p:nvPr/>
        </p:nvSpPr>
        <p:spPr>
          <a:xfrm>
            <a:off x="585873" y="4897096"/>
            <a:ext cx="8035637" cy="38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Matthew 28:18-20; Acts 2:14; 22 – 23; 32-33; 38-41 (modified)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spc="-11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AAB6AB-8851-874D-951D-975BC2127E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873" y="-17935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774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8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8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uiExpand="1" build="p"/>
      <p:bldP spid="7" grpId="0" animBg="1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baptize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4871" y="2480928"/>
            <a:ext cx="363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(B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P -	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z</a:t>
            </a:r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60921" y="3478891"/>
            <a:ext cx="7660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show the world you follow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Jesus using a water custom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91EB26-6EF3-D540-B26F-BC9592E08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656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wd">
                                    <p:tmPct val="38889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2435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sign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3462" y="2413510"/>
            <a:ext cx="228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(s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g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023069" y="3351160"/>
            <a:ext cx="6699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 miracle that points us </a:t>
            </a:r>
          </a:p>
          <a:p>
            <a:r>
              <a:rPr lang="en-US" sz="4000" dirty="0">
                <a:latin typeface="Century Gothic" panose="020B0502020202020204" pitchFamily="34" charset="0"/>
              </a:rPr>
              <a:t>to God to bring belief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47A95-EFF1-5448-AF2F-5B110D498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059" y="-17299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45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lawless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431" y="2368762"/>
            <a:ext cx="3387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(L</a:t>
            </a: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AW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l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ss):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26151" y="3465989"/>
            <a:ext cx="669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not obeying rules or laws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965082-67C2-374A-A523-849EFAD2CA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0774" y="-15517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192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iterate type="wd">
                                    <p:tmPct val="5625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crucify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5674" y="2423107"/>
            <a:ext cx="365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(CR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</a:t>
            </a:r>
            <a:r>
              <a:rPr lang="en-US" sz="4000" b="1" dirty="0">
                <a:solidFill>
                  <a:srgbClr val="FF40FF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f</a:t>
            </a:r>
            <a:r>
              <a:rPr lang="en-US" sz="4000" b="1" dirty="0" err="1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417981" y="3204382"/>
            <a:ext cx="6699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to put someone to death nailing him on a cross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700083-DF7A-A44B-B122-307C6CEAD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181" y="-17932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44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51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agony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185" y="2510085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G - 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 - </a:t>
            </a:r>
            <a:r>
              <a:rPr lang="en-US" sz="40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759313" y="3607312"/>
            <a:ext cx="362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extreme pain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8EFEE3-5EEC-ED46-B6CB-57DF7F7CA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2676" y="-20609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98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2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10457" y="1069046"/>
            <a:ext cx="9144000" cy="1451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apostles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3185" y="2510085"/>
            <a:ext cx="4560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- P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 - </a:t>
            </a:r>
            <a:r>
              <a:rPr lang="en-US" sz="4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4000" b="1" dirty="0" err="1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le</a:t>
            </a:r>
            <a:r>
              <a:rPr lang="en-US" sz="4000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849309" y="3587402"/>
            <a:ext cx="5963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12 men first chosen as His followers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0DE681-D472-AB4F-B242-64E824A8675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EB9F6C-8B3A-1B4B-BDE9-DCDA29347B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2909" y="-15612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65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Matthew 28:18-20*; Acts 2*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  I am Alive: Tell the World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3F3490-EBB2-46F9-AE0D-7F8135E2472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63242-111D-5A45-A31A-A004C3AAE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023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81466</TotalTime>
  <Words>432</Words>
  <Application>Microsoft Macintosh PowerPoint</Application>
  <PresentationFormat>On-screen Show (16:10)</PresentationFormat>
  <Paragraphs>67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486</cp:revision>
  <dcterms:created xsi:type="dcterms:W3CDTF">2017-01-10T01:35:56Z</dcterms:created>
  <dcterms:modified xsi:type="dcterms:W3CDTF">2018-11-09T18:20:38Z</dcterms:modified>
</cp:coreProperties>
</file>