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23" r:id="rId12"/>
    <p:sldId id="319" r:id="rId13"/>
    <p:sldId id="324" r:id="rId14"/>
    <p:sldId id="325" r:id="rId15"/>
    <p:sldId id="320" r:id="rId16"/>
    <p:sldId id="326" r:id="rId17"/>
    <p:sldId id="327" r:id="rId18"/>
    <p:sldId id="328" r:id="rId19"/>
    <p:sldId id="330" r:id="rId20"/>
    <p:sldId id="329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2" autoAdjust="0"/>
    <p:restoredTop sz="94280" autoAdjust="0"/>
  </p:normalViewPr>
  <p:slideViewPr>
    <p:cSldViewPr snapToGrid="0">
      <p:cViewPr varScale="1">
        <p:scale>
          <a:sx n="105" d="100"/>
          <a:sy n="105" d="100"/>
        </p:scale>
        <p:origin x="20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120640" y="2491088"/>
            <a:ext cx="3754760" cy="219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2450" y="482408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87349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3854055" y="367075"/>
            <a:ext cx="51373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54. I Am Alive: </a:t>
            </a:r>
          </a:p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Loving My World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B31B9-E731-4327-AB7A-F5AEE635344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t="5433" r="12210" b="7122"/>
          <a:stretch/>
        </p:blipFill>
        <p:spPr bwMode="auto">
          <a:xfrm>
            <a:off x="391028" y="2553869"/>
            <a:ext cx="1138989" cy="2346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7" name="Picture 16" descr="Coloring-page-of-the-world-1024x1024">
            <a:extLst>
              <a:ext uri="{FF2B5EF4-FFF2-40B4-BE49-F238E27FC236}">
                <a16:creationId xmlns:a16="http://schemas.microsoft.com/office/drawing/2014/main" id="{E121076D-AE8C-4248-B2FA-C6710462AF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29" y="3620898"/>
            <a:ext cx="1814898" cy="16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B389ED-9B27-7941-85BA-DA8921CC691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9367" r="7919" b="6287"/>
          <a:stretch/>
        </p:blipFill>
        <p:spPr bwMode="auto">
          <a:xfrm>
            <a:off x="2132763" y="1936457"/>
            <a:ext cx="1276913" cy="1718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3441B8-9A6E-D244-B2CA-24B5F782841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27967" b="3869"/>
          <a:stretch/>
        </p:blipFill>
        <p:spPr bwMode="auto">
          <a:xfrm>
            <a:off x="3575127" y="2720903"/>
            <a:ext cx="1223029" cy="2463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002FD1-266F-6740-B205-F84AA6ACC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26363" y="-15927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799995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All who believed were together and had all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things in common.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E875A5-051B-1048-B75F-988CC5065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2776" y="-14163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They sold their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possessions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and goods, and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distributed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them to all, according as anyone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had need. 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1C0CF3-4498-E74A-9045-A4E706485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2652" y="-1437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2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92902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When they had prayed, the place was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shaken where they were gathered together.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89EA3F-C1CD-5B4F-AFB8-D27E7F959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1835" y="-1466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9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7"/>
            <a:ext cx="8304756" cy="1776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They were all filled with the Holy Spirit, and they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spoke the word of God with boldness. </a:t>
            </a:r>
            <a:endParaRPr lang="en-US" sz="1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466C5F-F435-3649-B5EA-CD1C3D2E5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959" y="-14300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8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allAtOnce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06337"/>
            <a:ext cx="842885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multitude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of those who believed were of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one heart and soul.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CD5D3-3D8F-9F4E-B74E-C44435D18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1833" y="-14926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53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Not one of them claimed that anything of the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things which 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possessed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was his own, but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they had all things in common.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37DF62-38EB-E044-AF6B-8C383A813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9948" y="-1488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4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With great power, the apostles gave their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testimony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of the resurrection of the Lord Jesus.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B31044-AF40-1E4A-916A-09275ABFF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2209" y="-1495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649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6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Great grace was on them all. </a:t>
            </a:r>
            <a:endParaRPr lang="en-US" sz="1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C95DD2-23D6-6B46-ABEE-BD71D50A6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368" y="-1490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8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For neither was there among them any who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lacked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, for as many as were owners of lands or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houses sold them,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6B9EC2-BCF2-7245-995E-39F2CE823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8185" y="-14750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45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8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6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and brought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proceeds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of the things that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were sold, </a:t>
            </a:r>
            <a:endParaRPr lang="en-US" sz="1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1CF78-5DF7-C54F-92BC-16DF49662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9948" y="-14491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2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717" y="-1648777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3F8254-781E-4579-9569-C2E3523383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and laid them at the apostles’ feet, and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distribution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 was made to each,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" panose="02020603050405020304" pitchFamily="18" charset="0"/>
              </a:rPr>
              <a:t>according as anyone had need. </a:t>
            </a:r>
            <a:endParaRPr lang="en-US" sz="1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1A2139-F0B4-4D49-996E-826CF8F63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902" y="-14573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6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522490" y="773014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possessions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263" y="2127748"/>
            <a:ext cx="514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SS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spc="-50" dirty="0" err="1">
                <a:solidFill>
                  <a:srgbClr val="806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en-US" sz="4000" spc="-5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3638" y="2906765"/>
            <a:ext cx="7136724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things a person owns;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possess: to own something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D5AB79-A2A8-0246-8013-2B514B4B0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1058" y="-1489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 uiExpand="1" build="allAtOnce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686" y="1458325"/>
            <a:ext cx="7206343" cy="2282401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distribute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- TR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3DEDE-4BD0-41A7-8A8A-CB7E63433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0150" y="2443349"/>
            <a:ext cx="4633362" cy="7071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F08C55-08C9-4A24-80B4-835B790992C9}"/>
              </a:ext>
            </a:extLst>
          </p:cNvPr>
          <p:cNvSpPr/>
          <p:nvPr/>
        </p:nvSpPr>
        <p:spPr>
          <a:xfrm>
            <a:off x="1381433" y="3468381"/>
            <a:ext cx="5836855" cy="903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give things to others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8AC35C-3EFB-614F-B7D3-CB2C0E96E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9819" y="-14155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86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38462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098241" y="3744957"/>
            <a:ext cx="348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crowd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4BAFFE-6481-B449-B8D4-912C427FA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424" y="-14798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5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testimony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1630017" y="3483056"/>
            <a:ext cx="6757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saying the truth about what you saw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B41604-166D-5B4E-9BEA-9144D17F3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4986" y="-1475312"/>
            <a:ext cx="812800" cy="81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5CEF13-0543-4E29-9B29-824880178B90}"/>
              </a:ext>
            </a:extLst>
          </p:cNvPr>
          <p:cNvSpPr/>
          <p:nvPr/>
        </p:nvSpPr>
        <p:spPr>
          <a:xfrm>
            <a:off x="2474310" y="2479076"/>
            <a:ext cx="4527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(T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 - </a:t>
            </a:r>
            <a:r>
              <a:rPr lang="en-US" sz="40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lack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3671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need something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707295" y="2767329"/>
            <a:ext cx="172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ck):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30ECCC-2E2B-2240-9805-BCD11BEDC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596" y="-14805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proceeds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782957" y="2561793"/>
            <a:ext cx="553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630017" y="3676291"/>
            <a:ext cx="6599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money you can keep from what you sold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782D38-34C1-EA4B-A9B2-2F093F207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1918" y="-14778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52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84" y="2639723"/>
            <a:ext cx="889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2:44-45; 4:31-36 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 Am Alive: Loving My World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BE28C3-0C8E-4C6E-812B-11C9AC478AB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062DFB-0C52-C248-8E16-9A558F87B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0624" y="-15106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80813</TotalTime>
  <Words>296</Words>
  <Application>Microsoft Macintosh PowerPoint</Application>
  <PresentationFormat>On-screen Show (16:10)</PresentationFormat>
  <Paragraphs>53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Mincho</vt:lpstr>
      <vt:lpstr>Arial</vt:lpstr>
      <vt:lpstr>Calibri</vt:lpstr>
      <vt:lpstr>Calibri Light</vt:lpstr>
      <vt:lpstr>Century Gothic</vt:lpstr>
      <vt:lpstr>Times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468</cp:revision>
  <dcterms:created xsi:type="dcterms:W3CDTF">2017-01-10T01:35:56Z</dcterms:created>
  <dcterms:modified xsi:type="dcterms:W3CDTF">2018-11-09T22:02:22Z</dcterms:modified>
</cp:coreProperties>
</file>