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0" r:id="rId3"/>
    <p:sldId id="401" r:id="rId4"/>
    <p:sldId id="402" r:id="rId5"/>
    <p:sldId id="404" r:id="rId6"/>
    <p:sldId id="471" r:id="rId7"/>
    <p:sldId id="470" r:id="rId8"/>
    <p:sldId id="405" r:id="rId9"/>
    <p:sldId id="406" r:id="rId10"/>
    <p:sldId id="407" r:id="rId11"/>
    <p:sldId id="408" r:id="rId12"/>
    <p:sldId id="409" r:id="rId13"/>
    <p:sldId id="410" r:id="rId14"/>
    <p:sldId id="472" r:id="rId15"/>
    <p:sldId id="411" r:id="rId16"/>
    <p:sldId id="412" r:id="rId17"/>
    <p:sldId id="413" r:id="rId18"/>
    <p:sldId id="414" r:id="rId19"/>
    <p:sldId id="474" r:id="rId20"/>
    <p:sldId id="475" r:id="rId21"/>
    <p:sldId id="415" r:id="rId22"/>
    <p:sldId id="476" r:id="rId23"/>
    <p:sldId id="477" r:id="rId24"/>
    <p:sldId id="478" r:id="rId25"/>
    <p:sldId id="322" r:id="rId26"/>
    <p:sldId id="403" r:id="rId27"/>
    <p:sldId id="469" r:id="rId28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6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9EF5-CB09-6E2E-83AE-21ABE60A0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711A0-A958-A1DC-507A-A4884CB5D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9D753-9A74-809E-0438-86B2EBAB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26679-729B-B1BF-CE3B-C67D9B5F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B3D64-B7F7-E16D-8E03-B0788F78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36770"/>
      </p:ext>
    </p:extLst>
  </p:cSld>
  <p:clrMapOvr>
    <a:masterClrMapping/>
  </p:clrMapOvr>
  <p:transition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F80E-EB5D-9391-83B1-73539603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4D934-0C9B-08E6-EFEA-D4B3A90D9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1B3FA-8251-5572-344D-50DF9397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0011-7AF8-FDDB-2A67-4AACB705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8BF53-1BEE-E0AF-BFB8-D5C9EC87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9612"/>
      </p:ext>
    </p:extLst>
  </p:cSld>
  <p:clrMapOvr>
    <a:masterClrMapping/>
  </p:clrMapOvr>
  <p:transition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2D57F-623F-D511-DE16-61488DC25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7FEA5-79A3-2C66-6635-DE55AE910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E877-DE87-D07F-5068-26307C5F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2F625-17B6-A534-6CCE-2E3F263FF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C3D62-9122-7DD5-305A-5BD4BB0C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52500"/>
      </p:ext>
    </p:extLst>
  </p:cSld>
  <p:clrMapOvr>
    <a:masterClrMapping/>
  </p:clrMapOvr>
  <p:transition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6214-AEB3-1A0D-EE04-F1E38118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05A08-C1A5-7FE7-7D01-6AAC6F278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347CA-EC03-A6C7-FFF6-96156397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1C977-4F24-C5EA-C8DB-C0527CE5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7E27F-6670-44EE-F106-A88424B0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20013"/>
      </p:ext>
    </p:extLst>
  </p:cSld>
  <p:clrMapOvr>
    <a:masterClrMapping/>
  </p:clrMapOvr>
  <p:transition advClick="0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0BC0-1733-C663-0E81-0C88C513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B4508-EDE1-B582-F181-A41EFBED7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2543A-4ECA-C976-0056-67F9753C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DEE4-9731-6328-75CA-977A648B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F07A3-CA60-88AC-9F0B-BEF0E478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90425"/>
      </p:ext>
    </p:extLst>
  </p:cSld>
  <p:clrMapOvr>
    <a:masterClrMapping/>
  </p:clrMapOvr>
  <p:transition advClick="0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A278-1476-20CF-D0F5-77062541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3FB0-FF57-19F7-A761-E44E1A3E6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B0328-5AE4-D173-D654-65049B0D7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48A3E-180C-03F7-E807-8D48157E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F87FA-C9BD-78EF-40A9-7A027CA2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E8369-B85E-D174-0011-53ED3FC3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4092"/>
      </p:ext>
    </p:extLst>
  </p:cSld>
  <p:clrMapOvr>
    <a:masterClrMapping/>
  </p:clrMapOvr>
  <p:transition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D19A-B0FE-B9AF-8A35-8245995A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D759-53B1-EFDA-32B0-19C550AE1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16B81-7BC2-44D7-B411-F6F219ACA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50632-5D06-7BD1-52C8-6E815DD61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E5B88-C0AE-1C58-B5BB-7ED87CCD7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FF86F-14A7-C82C-AEB9-B6F798B5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DA14F9-1C7C-2709-F1BB-E716EE78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24337-5604-79ED-FE2E-47111BE0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86638"/>
      </p:ext>
    </p:extLst>
  </p:cSld>
  <p:clrMapOvr>
    <a:masterClrMapping/>
  </p:clrMapOvr>
  <p:transition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D0AF-CD7E-B67D-83B2-6616623D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F0205-F3B0-DADF-2DDE-E1C76D46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8A7D3-F269-0420-DBA8-BB743F09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D8C7E-79CE-D1AA-F14E-3F5006F2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20912"/>
      </p:ext>
    </p:extLst>
  </p:cSld>
  <p:clrMapOvr>
    <a:masterClrMapping/>
  </p:clrMapOvr>
  <p:transition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CA0FA-17A1-BBDD-B265-DAB9D71F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8FFE9-B178-B056-6FAF-A52A2AE3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AEF58-E4AA-A76E-AAEB-647D75B5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60457"/>
      </p:ext>
    </p:extLst>
  </p:cSld>
  <p:clrMapOvr>
    <a:masterClrMapping/>
  </p:clrMapOvr>
  <p:transition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AE0-467E-8EDF-608F-16A398D4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B6D8F-9C67-B260-CB67-16D4F6C6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14536-172A-C60D-5AC4-825C6447B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03C63-F69B-B36C-4A96-22584F25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9AF88-6152-7064-A323-C8AF90E7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03FEB-BDBF-DADD-F66A-37EB24FF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5822"/>
      </p:ext>
    </p:extLst>
  </p:cSld>
  <p:clrMapOvr>
    <a:masterClrMapping/>
  </p:clrMapOvr>
  <p:transition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F490-374C-4EF0-64F8-E3DC6539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EFBAB-E9FA-7CFB-CC81-116F5B406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4E554-2749-AE02-4469-4C2FD975B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3F198-4F49-7BD7-7657-D04BEE01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80A1A-E606-BC89-CE5D-EC7978BE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70C0D-9587-CDD0-84D5-02A90C93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0224"/>
      </p:ext>
    </p:extLst>
  </p:cSld>
  <p:clrMapOvr>
    <a:masterClrMapping/>
  </p:clrMapOvr>
  <p:transition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BDE13-10A5-CA7E-3F03-FACC9E5C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FEEEB-5D24-9969-1861-69A7968E3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B51F1-4FB3-CCE4-AC6B-C7CF2F25E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586-DDD4-48B2-9B8E-86ADB5201C1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0232D-A644-7B01-B576-4AFBF0920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EF31-6F40-0545-A808-52878E294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42396A-F915-F87C-44A6-45C9FBDC0F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933" r="1039" b="872"/>
          <a:stretch/>
        </p:blipFill>
        <p:spPr bwMode="auto">
          <a:xfrm>
            <a:off x="1614311" y="920629"/>
            <a:ext cx="10577689" cy="5937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ECF53F-EE21-F37A-1A4D-534E42B0C9FF}"/>
              </a:ext>
            </a:extLst>
          </p:cNvPr>
          <p:cNvSpPr txBox="1"/>
          <p:nvPr/>
        </p:nvSpPr>
        <p:spPr>
          <a:xfrm>
            <a:off x="276808" y="121298"/>
            <a:ext cx="116383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Song 1.9  Why Did The Queen Quit?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1596A-5104-76E6-3788-D9CD2C8FF99A}"/>
              </a:ext>
            </a:extLst>
          </p:cNvPr>
          <p:cNvSpPr txBox="1"/>
          <p:nvPr/>
        </p:nvSpPr>
        <p:spPr>
          <a:xfrm>
            <a:off x="412274" y="1845410"/>
            <a:ext cx="297439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2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Story of </a:t>
            </a:r>
          </a:p>
          <a:p>
            <a:pPr marL="0" marR="0">
              <a:spcBef>
                <a:spcPts val="0"/>
              </a:spcBef>
            </a:pPr>
            <a:r>
              <a:rPr lang="en-US" sz="22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King Xerxes, </a:t>
            </a:r>
          </a:p>
          <a:p>
            <a:pPr marL="0" marR="0">
              <a:spcBef>
                <a:spcPts val="0"/>
              </a:spcBef>
            </a:pPr>
            <a:r>
              <a:rPr lang="en-US" sz="22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Queen Vashti, and Queen Esther</a:t>
            </a:r>
          </a:p>
          <a:p>
            <a:pPr marL="0" marR="0">
              <a:spcBef>
                <a:spcPts val="0"/>
              </a:spcBef>
            </a:pPr>
            <a:r>
              <a:rPr lang="en-US" sz="22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Esther 1-10 </a:t>
            </a:r>
          </a:p>
          <a:p>
            <a:pPr marL="0" marR="0">
              <a:spcBef>
                <a:spcPts val="0"/>
              </a:spcBef>
            </a:pPr>
            <a:r>
              <a:rPr lang="en-US" sz="22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qu</a:t>
            </a:r>
            <a:r>
              <a:rPr lang="en-US" sz="20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), (</a:t>
            </a:r>
            <a:r>
              <a:rPr lang="en-US" sz="2000" b="1" dirty="0" err="1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</a:t>
            </a:r>
            <a:r>
              <a:rPr lang="en-US" sz="20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  <a:endParaRPr lang="en-US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D34219-2CD8-F27A-1DC1-EE6096C38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9026" y="-1126266"/>
            <a:ext cx="609600" cy="609600"/>
          </a:xfrm>
          <a:prstGeom prst="rect">
            <a:avLst/>
          </a:prstGeom>
        </p:spPr>
      </p:pic>
      <p:pic>
        <p:nvPicPr>
          <p:cNvPr id="6" name="Why did the Queen quit - 28.01.21, 19.28 (1) (2)">
            <a:hlinkClick r:id="" action="ppaction://media"/>
            <a:extLst>
              <a:ext uri="{FF2B5EF4-FFF2-40B4-BE49-F238E27FC236}">
                <a16:creationId xmlns:a16="http://schemas.microsoft.com/office/drawing/2014/main" id="{0E724EF0-871B-7486-28BD-FE44C18173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42249" y="-1137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7776"/>
      </p:ext>
    </p:extLst>
  </p:cSld>
  <p:clrMapOvr>
    <a:masterClrMapping/>
  </p:clrMapOvr>
  <p:transition advClick="0" advTm="4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26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3928FC-70E6-CE3C-9A57-157BFFBA3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" y="1"/>
            <a:ext cx="122028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895739" y="1659745"/>
            <a:ext cx="8761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queen had a request.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1D108-D5E4-CB8D-A94C-A562A91B108B}"/>
              </a:ext>
            </a:extLst>
          </p:cNvPr>
          <p:cNvSpPr txBox="1"/>
          <p:nvPr/>
        </p:nvSpPr>
        <p:spPr>
          <a:xfrm>
            <a:off x="900322" y="5633573"/>
            <a:ext cx="7963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queen had a request.</a:t>
            </a:r>
          </a:p>
        </p:txBody>
      </p:sp>
    </p:spTree>
    <p:extLst>
      <p:ext uri="{BB962C8B-B14F-4D97-AF65-F5344CB8AC3E}">
        <p14:creationId xmlns:p14="http://schemas.microsoft.com/office/powerpoint/2010/main" val="2646590032"/>
      </p:ext>
    </p:extLst>
  </p:cSld>
  <p:clrMapOvr>
    <a:masterClrMapping/>
  </p:clrMapOvr>
  <p:transition advClick="0" advTm="4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1182530" y="244380"/>
            <a:ext cx="10513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“What do you want, Esther?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E7FF2-F364-1CD6-AD98-FDD819E0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5" t="32552" r="14077"/>
          <a:stretch/>
        </p:blipFill>
        <p:spPr bwMode="auto">
          <a:xfrm flipH="1">
            <a:off x="556878" y="1355588"/>
            <a:ext cx="4303880" cy="5394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B159A6-22EB-6FB0-2A3C-09266C9E2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8795" y="1612231"/>
            <a:ext cx="4903205" cy="5038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1C608-59E2-0DA5-4199-0478EEE64F6C}"/>
              </a:ext>
            </a:extLst>
          </p:cNvPr>
          <p:cNvSpPr txBox="1"/>
          <p:nvPr/>
        </p:nvSpPr>
        <p:spPr>
          <a:xfrm>
            <a:off x="5539376" y="1768381"/>
            <a:ext cx="52003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What is your request?”</a:t>
            </a:r>
          </a:p>
        </p:txBody>
      </p:sp>
    </p:spTree>
    <p:extLst>
      <p:ext uri="{BB962C8B-B14F-4D97-AF65-F5344CB8AC3E}">
        <p14:creationId xmlns:p14="http://schemas.microsoft.com/office/powerpoint/2010/main" val="4140493698"/>
      </p:ext>
    </p:extLst>
  </p:cSld>
  <p:clrMapOvr>
    <a:masterClrMapping/>
  </p:clrMapOvr>
  <p:transition advClick="0" advTm="4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4769223" y="2361009"/>
            <a:ext cx="41148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“What do you want Esther?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What is your request?”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4CAE8-6892-169A-45E4-0CBA88CAF9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8" r="54080"/>
          <a:stretch/>
        </p:blipFill>
        <p:spPr bwMode="auto">
          <a:xfrm flipH="1">
            <a:off x="8575822" y="1657987"/>
            <a:ext cx="2974427" cy="5120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8C53D-B61E-21BE-6957-76E2A8863287}"/>
              </a:ext>
            </a:extLst>
          </p:cNvPr>
          <p:cNvSpPr txBox="1"/>
          <p:nvPr/>
        </p:nvSpPr>
        <p:spPr>
          <a:xfrm>
            <a:off x="359711" y="118125"/>
            <a:ext cx="8761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queen had a request.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CC7E3-E221-9721-74A0-14070C80B7A9}"/>
              </a:ext>
            </a:extLst>
          </p:cNvPr>
          <p:cNvSpPr txBox="1"/>
          <p:nvPr/>
        </p:nvSpPr>
        <p:spPr>
          <a:xfrm>
            <a:off x="3754553" y="985228"/>
            <a:ext cx="8761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queen had a request.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7F03F-72E0-3642-E3CC-BD1574CCA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5" y="1471052"/>
            <a:ext cx="4570004" cy="4951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616301"/>
      </p:ext>
    </p:extLst>
  </p:cSld>
  <p:clrMapOvr>
    <a:masterClrMapping/>
  </p:clrMapOvr>
  <p:transition advClick="0" advTm="95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1059207" y="760883"/>
            <a:ext cx="59780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“Quick, stop that bad plan.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Quick, stop that bad plan.”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7080FF-D2BB-6C6F-6C69-8F1A4E28A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31" y="90542"/>
            <a:ext cx="3657600" cy="666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094851"/>
      </p:ext>
    </p:extLst>
  </p:cSld>
  <p:clrMapOvr>
    <a:masterClrMapping/>
  </p:clrMapOvr>
  <p:transition advClick="0" advTm="75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3928FC-70E6-CE3C-9A57-157BFFBA3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3" y="0"/>
            <a:ext cx="122028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567083" y="198498"/>
            <a:ext cx="62932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“Oh, King, save my people!” “Quick, stop that bad plan.”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474EE-7BC5-65AA-EA17-F2E238CD58BB}"/>
              </a:ext>
            </a:extLst>
          </p:cNvPr>
          <p:cNvSpPr txBox="1"/>
          <p:nvPr/>
        </p:nvSpPr>
        <p:spPr>
          <a:xfrm>
            <a:off x="3899647" y="5595251"/>
            <a:ext cx="8016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Quick, stop that bad plan.</a:t>
            </a:r>
          </a:p>
        </p:txBody>
      </p:sp>
    </p:spTree>
    <p:extLst>
      <p:ext uri="{BB962C8B-B14F-4D97-AF65-F5344CB8AC3E}">
        <p14:creationId xmlns:p14="http://schemas.microsoft.com/office/powerpoint/2010/main" val="3120623118"/>
      </p:ext>
    </p:extLst>
  </p:cSld>
  <p:clrMapOvr>
    <a:masterClrMapping/>
  </p:clrMapOvr>
  <p:transition advClick="0" advTm="11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793221" y="251630"/>
            <a:ext cx="59278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king stopped that plan.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king stopped that plan.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066C1-5B38-B75C-5E82-69BCFBFCE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32" y="515008"/>
            <a:ext cx="5484315" cy="595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9FD3A-8CF4-48AA-7BA7-C8E361D09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0" b="9631"/>
          <a:stretch/>
        </p:blipFill>
        <p:spPr bwMode="auto">
          <a:xfrm flipH="1">
            <a:off x="937274" y="3694077"/>
            <a:ext cx="3342678" cy="2916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3680328"/>
      </p:ext>
    </p:extLst>
  </p:cSld>
  <p:clrMapOvr>
    <a:masterClrMapping/>
  </p:clrMapOvr>
  <p:transition advClick="0" advTm="95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88579A-5DC0-2FDD-F77D-B26742D39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4"/>
            <a:ext cx="12192000" cy="6852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453015" y="1731370"/>
            <a:ext cx="115644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Now, the Jews had a banquet when the king stopped that plan.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34E3F-F6F5-2729-E475-E1D9335121A1}"/>
              </a:ext>
            </a:extLst>
          </p:cNvPr>
          <p:cNvSpPr txBox="1"/>
          <p:nvPr/>
        </p:nvSpPr>
        <p:spPr>
          <a:xfrm>
            <a:off x="2076822" y="5719469"/>
            <a:ext cx="11134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When the king stopped that plan. </a:t>
            </a:r>
          </a:p>
        </p:txBody>
      </p:sp>
    </p:spTree>
    <p:extLst>
      <p:ext uri="{BB962C8B-B14F-4D97-AF65-F5344CB8AC3E}">
        <p14:creationId xmlns:p14="http://schemas.microsoft.com/office/powerpoint/2010/main" val="918073183"/>
      </p:ext>
    </p:extLst>
  </p:cSld>
  <p:clrMapOvr>
    <a:masterClrMapping/>
  </p:clrMapOvr>
  <p:transition advClick="0" advTm="12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A59F07-B91D-D201-A10B-483CE1AE2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4" y="1"/>
            <a:ext cx="122012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622410" y="322230"/>
            <a:ext cx="59999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Why was the queen there?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E277E-0E32-1E18-CFF1-7097DC00970D}"/>
              </a:ext>
            </a:extLst>
          </p:cNvPr>
          <p:cNvSpPr txBox="1"/>
          <p:nvPr/>
        </p:nvSpPr>
        <p:spPr>
          <a:xfrm>
            <a:off x="622410" y="4338420"/>
            <a:ext cx="59999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Why was the queen there?</a:t>
            </a:r>
          </a:p>
        </p:txBody>
      </p:sp>
    </p:spTree>
    <p:extLst>
      <p:ext uri="{BB962C8B-B14F-4D97-AF65-F5344CB8AC3E}">
        <p14:creationId xmlns:p14="http://schemas.microsoft.com/office/powerpoint/2010/main" val="3889184949"/>
      </p:ext>
    </p:extLst>
  </p:cSld>
  <p:clrMapOvr>
    <a:masterClrMapping/>
  </p:clrMapOvr>
  <p:transition advClick="0" advTm="35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BEF238-B787-407F-2DD1-B42D2FFB9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82"/>
            <a:ext cx="122024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534768" y="242135"/>
            <a:ext cx="61030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To save all her people. That’s why God put her there.</a:t>
            </a:r>
          </a:p>
        </p:txBody>
      </p:sp>
    </p:spTree>
    <p:extLst>
      <p:ext uri="{BB962C8B-B14F-4D97-AF65-F5344CB8AC3E}">
        <p14:creationId xmlns:p14="http://schemas.microsoft.com/office/powerpoint/2010/main" val="2301638064"/>
      </p:ext>
    </p:extLst>
  </p:cSld>
  <p:clrMapOvr>
    <a:masterClrMapping/>
  </p:clrMapOvr>
  <p:transition advClick="0" advTm="4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A59F07-B91D-D201-A10B-483CE1AE2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4" y="1"/>
            <a:ext cx="122012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622410" y="322230"/>
            <a:ext cx="59999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Why was the queen there?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E277E-0E32-1E18-CFF1-7097DC00970D}"/>
              </a:ext>
            </a:extLst>
          </p:cNvPr>
          <p:cNvSpPr txBox="1"/>
          <p:nvPr/>
        </p:nvSpPr>
        <p:spPr>
          <a:xfrm>
            <a:off x="622410" y="4338420"/>
            <a:ext cx="59999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Why was the queen there?</a:t>
            </a:r>
          </a:p>
        </p:txBody>
      </p:sp>
    </p:spTree>
    <p:extLst>
      <p:ext uri="{BB962C8B-B14F-4D97-AF65-F5344CB8AC3E}">
        <p14:creationId xmlns:p14="http://schemas.microsoft.com/office/powerpoint/2010/main" val="1578384961"/>
      </p:ext>
    </p:extLst>
  </p:cSld>
  <p:clrMapOvr>
    <a:masterClrMapping/>
  </p:clrMapOvr>
  <p:transition advClick="0" advTm="4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738090" y="670744"/>
            <a:ext cx="78287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Why did the queen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quit?  </a:t>
            </a:r>
          </a:p>
          <a:p>
            <a:pPr marL="0" marR="0">
              <a:spcBef>
                <a:spcPts val="0"/>
              </a:spcBef>
            </a:pPr>
            <a:endParaRPr lang="en-US" sz="4800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Why did the queen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quit?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2CBFC1-3324-53F8-DC41-A7301FD86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95"/>
          <a:stretch/>
        </p:blipFill>
        <p:spPr bwMode="auto">
          <a:xfrm flipH="1">
            <a:off x="7025187" y="177283"/>
            <a:ext cx="4811858" cy="6554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0501543"/>
      </p:ext>
    </p:extLst>
  </p:cSld>
  <p:clrMapOvr>
    <a:masterClrMapping/>
  </p:clrMapOvr>
  <p:transition advClick="0" advTm="7000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BEF238-B787-407F-2DD1-B42D2FFB9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82"/>
            <a:ext cx="122024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534768" y="242135"/>
            <a:ext cx="61030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To save all her people. That’s why God put her there.</a:t>
            </a:r>
          </a:p>
        </p:txBody>
      </p:sp>
    </p:spTree>
    <p:extLst>
      <p:ext uri="{BB962C8B-B14F-4D97-AF65-F5344CB8AC3E}">
        <p14:creationId xmlns:p14="http://schemas.microsoft.com/office/powerpoint/2010/main" val="374164421"/>
      </p:ext>
    </p:extLst>
  </p:cSld>
  <p:clrMapOvr>
    <a:masterClrMapping/>
  </p:clrMapOvr>
  <p:transition advClick="0" advTm="4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787AB-6504-C341-6880-63EB86691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"/>
            <a:ext cx="12192000" cy="685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D4C124-3DF9-0EEA-D260-CED7641CA31F}"/>
              </a:ext>
            </a:extLst>
          </p:cNvPr>
          <p:cNvSpPr txBox="1"/>
          <p:nvPr/>
        </p:nvSpPr>
        <p:spPr>
          <a:xfrm>
            <a:off x="311119" y="162292"/>
            <a:ext cx="46886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Why are you where you are?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FAC2A-37A0-7867-DA4E-1641A5149C61}"/>
              </a:ext>
            </a:extLst>
          </p:cNvPr>
          <p:cNvSpPr txBox="1"/>
          <p:nvPr/>
        </p:nvSpPr>
        <p:spPr>
          <a:xfrm>
            <a:off x="7204978" y="171256"/>
            <a:ext cx="46886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Why are you where you are?</a:t>
            </a:r>
          </a:p>
        </p:txBody>
      </p:sp>
    </p:spTree>
    <p:extLst>
      <p:ext uri="{BB962C8B-B14F-4D97-AF65-F5344CB8AC3E}">
        <p14:creationId xmlns:p14="http://schemas.microsoft.com/office/powerpoint/2010/main" val="3046307770"/>
      </p:ext>
    </p:extLst>
  </p:cSld>
  <p:clrMapOvr>
    <a:masterClrMapping/>
  </p:clrMapOvr>
  <p:transition advClick="0" advTm="40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787AB-6504-C341-6880-63EB86691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"/>
            <a:ext cx="12192000" cy="685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D4C124-3DF9-0EEA-D260-CED7641CA31F}"/>
              </a:ext>
            </a:extLst>
          </p:cNvPr>
          <p:cNvSpPr txBox="1"/>
          <p:nvPr/>
        </p:nvSpPr>
        <p:spPr>
          <a:xfrm>
            <a:off x="311119" y="162292"/>
            <a:ext cx="109664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God does have a good plan when he put you there.</a:t>
            </a:r>
          </a:p>
        </p:txBody>
      </p:sp>
    </p:spTree>
    <p:extLst>
      <p:ext uri="{BB962C8B-B14F-4D97-AF65-F5344CB8AC3E}">
        <p14:creationId xmlns:p14="http://schemas.microsoft.com/office/powerpoint/2010/main" val="1550782368"/>
      </p:ext>
    </p:extLst>
  </p:cSld>
  <p:clrMapOvr>
    <a:masterClrMapping/>
  </p:clrMapOvr>
  <p:transition advClick="0" advTm="350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6B4FB-6D57-0A6A-0E5E-109E7341F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03" y="893378"/>
            <a:ext cx="4583646" cy="5838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D4C124-3DF9-0EEA-D260-CED7641CA31F}"/>
              </a:ext>
            </a:extLst>
          </p:cNvPr>
          <p:cNvSpPr txBox="1"/>
          <p:nvPr/>
        </p:nvSpPr>
        <p:spPr>
          <a:xfrm>
            <a:off x="311119" y="162292"/>
            <a:ext cx="46886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Why are you where you are?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FAC2A-37A0-7867-DA4E-1641A5149C61}"/>
              </a:ext>
            </a:extLst>
          </p:cNvPr>
          <p:cNvSpPr txBox="1"/>
          <p:nvPr/>
        </p:nvSpPr>
        <p:spPr>
          <a:xfrm>
            <a:off x="7204978" y="171256"/>
            <a:ext cx="46886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Why are you where you are?</a:t>
            </a:r>
          </a:p>
        </p:txBody>
      </p:sp>
    </p:spTree>
    <p:extLst>
      <p:ext uri="{BB962C8B-B14F-4D97-AF65-F5344CB8AC3E}">
        <p14:creationId xmlns:p14="http://schemas.microsoft.com/office/powerpoint/2010/main" val="3667458002"/>
      </p:ext>
    </p:extLst>
  </p:cSld>
  <p:clrMapOvr>
    <a:masterClrMapping/>
  </p:clrMapOvr>
  <p:transition advClick="0" advTm="425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D4C124-3DF9-0EEA-D260-CED7641CA31F}"/>
              </a:ext>
            </a:extLst>
          </p:cNvPr>
          <p:cNvSpPr txBox="1"/>
          <p:nvPr/>
        </p:nvSpPr>
        <p:spPr>
          <a:xfrm>
            <a:off x="311120" y="162292"/>
            <a:ext cx="6352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God does have a good plan when he put you there.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5CCE7-618B-E95C-8B32-56CD3EF21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18" y="248427"/>
            <a:ext cx="4958037" cy="63153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B6B106-8057-BE95-2A68-07BB26537532}"/>
              </a:ext>
            </a:extLst>
          </p:cNvPr>
          <p:cNvSpPr txBox="1"/>
          <p:nvPr/>
        </p:nvSpPr>
        <p:spPr>
          <a:xfrm>
            <a:off x="253313" y="4161473"/>
            <a:ext cx="6352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God does have a good plan when he put you there.</a:t>
            </a:r>
          </a:p>
        </p:txBody>
      </p:sp>
    </p:spTree>
    <p:extLst>
      <p:ext uri="{BB962C8B-B14F-4D97-AF65-F5344CB8AC3E}">
        <p14:creationId xmlns:p14="http://schemas.microsoft.com/office/powerpoint/2010/main" val="2934993511"/>
      </p:ext>
    </p:extLst>
  </p:cSld>
  <p:clrMapOvr>
    <a:masterClrMapping/>
  </p:clrMapOvr>
  <p:transition advClick="0" advTm="1300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69" y="2016750"/>
            <a:ext cx="5577840" cy="2004695"/>
          </a:xfrm>
        </p:spPr>
        <p:txBody>
          <a:bodyPr anchor="ctr" anchorCtr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9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500012286"/>
      </p:ext>
    </p:extLst>
  </p:cSld>
  <p:clrMapOvr>
    <a:masterClrMapping/>
  </p:clrMapOvr>
  <p:transition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052C0-720A-4E75-B79C-23E2D69D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830" y="1657842"/>
            <a:ext cx="8860339" cy="3924092"/>
          </a:xfrm>
        </p:spPr>
        <p:txBody>
          <a:bodyPr anchor="ctr" anchorCtr="1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lyrics and melody: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Carol Hale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arrangements and singer: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Steffi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VornBerger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Illustrations: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Ivan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Mader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, Christine McCurdy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Power Point arrangements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: Steve March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www.EasyReadEnglish.com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www.EZReadEnglish.org/Lower-Levels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2347"/>
      </p:ext>
    </p:extLst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92" descr="P134TB501#y1">
            <a:extLst>
              <a:ext uri="{FF2B5EF4-FFF2-40B4-BE49-F238E27FC236}">
                <a16:creationId xmlns:a16="http://schemas.microsoft.com/office/drawing/2014/main" id="{8EE1D50D-9958-1E30-FBC5-454F9225C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222" y="2780202"/>
            <a:ext cx="1524000" cy="1104900"/>
          </a:xfrm>
          <a:prstGeom prst="rect">
            <a:avLst/>
          </a:prstGeom>
          <a:noFill/>
          <a:ln w="9525" cap="flat" cmpd="sng" algn="ctr">
            <a:solidFill>
              <a:prstClr val="black">
                <a:alpha val="0"/>
              </a:prst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133#y1">
            <a:extLst>
              <a:ext uri="{FF2B5EF4-FFF2-40B4-BE49-F238E27FC236}">
                <a16:creationId xmlns:a16="http://schemas.microsoft.com/office/drawing/2014/main" id="{A977427E-E287-3B2B-33DA-88A131468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73" y="2660187"/>
            <a:ext cx="1960245" cy="168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135#y1">
            <a:extLst>
              <a:ext uri="{FF2B5EF4-FFF2-40B4-BE49-F238E27FC236}">
                <a16:creationId xmlns:a16="http://schemas.microsoft.com/office/drawing/2014/main" id="{D41D9E63-7690-83BA-ED74-C31934C3C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00" y="2968797"/>
            <a:ext cx="1784350" cy="1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392" descr="P134TB501#y1">
            <a:extLst>
              <a:ext uri="{FF2B5EF4-FFF2-40B4-BE49-F238E27FC236}">
                <a16:creationId xmlns:a16="http://schemas.microsoft.com/office/drawing/2014/main" id="{4997556A-BE13-0846-3829-E86C0A242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036" y="2780202"/>
            <a:ext cx="3845335" cy="1104900"/>
          </a:xfrm>
          <a:prstGeom prst="rect">
            <a:avLst/>
          </a:prstGeom>
          <a:noFill/>
          <a:ln w="9525" cap="flat" cmpd="sng" algn="ctr">
            <a:solidFill>
              <a:prstClr val="black">
                <a:alpha val="0"/>
              </a:prst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monk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40523-0018-038D-363B-8CC4FEDE1C7E}"/>
              </a:ext>
            </a:extLst>
          </p:cNvPr>
          <p:cNvSpPr txBox="1"/>
          <p:nvPr/>
        </p:nvSpPr>
        <p:spPr>
          <a:xfrm>
            <a:off x="675899" y="1591099"/>
            <a:ext cx="11040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Designed to help new, struggling, and especially dyslexic learners, </a:t>
            </a:r>
            <a:r>
              <a:rPr lang="en-US" b="1" i="1" u="sng" dirty="0"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is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broken up into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Laughing Letters 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Funny Phonograms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Both tools use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illustrated patterns that mimic the shapes of the letters to give your students one more sense to link the phonetic sound of the letters.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8B344-D8E9-E44D-ED10-A418E75EDB8E}"/>
              </a:ext>
            </a:extLst>
          </p:cNvPr>
          <p:cNvSpPr txBox="1"/>
          <p:nvPr/>
        </p:nvSpPr>
        <p:spPr>
          <a:xfrm>
            <a:off x="675900" y="683578"/>
            <a:ext cx="110409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Another important teaching tool…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hlinkClick r:id="rId4"/>
              </a:rPr>
              <a:t>https://www.easybreezyreading.com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BFD0A-F5F8-F87E-6DCD-DA86FE756761}"/>
              </a:ext>
            </a:extLst>
          </p:cNvPr>
          <p:cNvSpPr txBox="1"/>
          <p:nvPr/>
        </p:nvSpPr>
        <p:spPr>
          <a:xfrm>
            <a:off x="675899" y="5368234"/>
            <a:ext cx="105299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You can procure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Laughing Letters 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Funny Phonograms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through our website.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entury Gothic" panose="020B0502020202020204" pitchFamily="34" charset="0"/>
                <a:ea typeface="Times New Roman" panose="02020603050405020304" pitchFamily="18" charset="0"/>
                <a:hlinkClick r:id="rId4"/>
              </a:rPr>
              <a:t>https://www.easybreezyreading.com/curriculum</a:t>
            </a:r>
            <a:endParaRPr lang="en-US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9FE0AE-879D-28C1-6BA9-FD3C929EA3CF}"/>
              </a:ext>
            </a:extLst>
          </p:cNvPr>
          <p:cNvSpPr txBox="1"/>
          <p:nvPr/>
        </p:nvSpPr>
        <p:spPr>
          <a:xfrm>
            <a:off x="675899" y="4388141"/>
            <a:ext cx="10529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Our scope and sequence matches Easy Read English Lower Levels. Progressing through the </a:t>
            </a:r>
            <a:r>
              <a:rPr lang="en-US" b="1" i="1" u="sng" dirty="0"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curriculum is sure to accelerate your students’ comprehension of the written English language. </a:t>
            </a:r>
          </a:p>
        </p:txBody>
      </p:sp>
    </p:spTree>
    <p:extLst>
      <p:ext uri="{BB962C8B-B14F-4D97-AF65-F5344CB8AC3E}">
        <p14:creationId xmlns:p14="http://schemas.microsoft.com/office/powerpoint/2010/main" val="3017565687"/>
      </p:ext>
    </p:extLst>
  </p:cSld>
  <p:clrMapOvr>
    <a:masterClrMapping/>
  </p:clrMapOvr>
  <p:transition advClick="0" advTm="60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21330" y="394472"/>
            <a:ext cx="9490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king said, “She must quit!”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68F3A6-0587-F95A-D6D7-041F2338A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59" y="2056058"/>
            <a:ext cx="8414837" cy="472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D5AD88-276B-5F07-01A4-5C69FB1D526A}"/>
              </a:ext>
            </a:extLst>
          </p:cNvPr>
          <p:cNvSpPr txBox="1"/>
          <p:nvPr/>
        </p:nvSpPr>
        <p:spPr>
          <a:xfrm>
            <a:off x="513880" y="1401361"/>
            <a:ext cx="41234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That’s why the queen quit.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D596C-5B8B-0D05-C56B-3AD31B3169E4}"/>
              </a:ext>
            </a:extLst>
          </p:cNvPr>
          <p:cNvSpPr txBox="1"/>
          <p:nvPr/>
        </p:nvSpPr>
        <p:spPr>
          <a:xfrm>
            <a:off x="507661" y="3961058"/>
            <a:ext cx="3327222" cy="239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That’s why the queen quit. </a:t>
            </a:r>
          </a:p>
        </p:txBody>
      </p:sp>
    </p:spTree>
    <p:extLst>
      <p:ext uri="{BB962C8B-B14F-4D97-AF65-F5344CB8AC3E}">
        <p14:creationId xmlns:p14="http://schemas.microsoft.com/office/powerpoint/2010/main" val="409450415"/>
      </p:ext>
    </p:extLst>
  </p:cSld>
  <p:clrMapOvr>
    <a:masterClrMapping/>
  </p:clrMapOvr>
  <p:transition advClick="0" advTm="115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03118" y="169217"/>
            <a:ext cx="9721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Who will be the next queen?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B29B1-AAE5-F39E-F880-9EBEAED07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0" b="9631"/>
          <a:stretch/>
        </p:blipFill>
        <p:spPr bwMode="auto">
          <a:xfrm>
            <a:off x="7670708" y="2155371"/>
            <a:ext cx="4521291" cy="4702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B46875-385F-7D6B-3F04-1610363E4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8" y="1037381"/>
            <a:ext cx="5284722" cy="5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B0AE9-9A87-D1D0-646C-1E783D68FFAE}"/>
              </a:ext>
            </a:extLst>
          </p:cNvPr>
          <p:cNvSpPr txBox="1"/>
          <p:nvPr/>
        </p:nvSpPr>
        <p:spPr>
          <a:xfrm>
            <a:off x="3659975" y="1264009"/>
            <a:ext cx="9721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Who will be the next queen?</a:t>
            </a:r>
          </a:p>
        </p:txBody>
      </p:sp>
    </p:spTree>
    <p:extLst>
      <p:ext uri="{BB962C8B-B14F-4D97-AF65-F5344CB8AC3E}">
        <p14:creationId xmlns:p14="http://schemas.microsoft.com/office/powerpoint/2010/main" val="3450369593"/>
      </p:ext>
    </p:extLst>
  </p:cSld>
  <p:clrMapOvr>
    <a:masterClrMapping/>
  </p:clrMapOvr>
  <p:transition advClick="0" advTm="45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674667" y="440400"/>
            <a:ext cx="48368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Which one?  That’s the question.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78F0E-683F-CE32-926F-4F85153D44CD}"/>
              </a:ext>
            </a:extLst>
          </p:cNvPr>
          <p:cNvSpPr txBox="1"/>
          <p:nvPr/>
        </p:nvSpPr>
        <p:spPr>
          <a:xfrm>
            <a:off x="758155" y="5537429"/>
            <a:ext cx="9721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Who will be the next queen?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BA1A0-AD47-C754-464C-BD43CF90F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8" b="64801"/>
          <a:stretch/>
        </p:blipFill>
        <p:spPr bwMode="auto">
          <a:xfrm>
            <a:off x="4236589" y="341535"/>
            <a:ext cx="7614516" cy="4369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CC5B7817-3F94-FE38-523C-3E11DDB56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" y="2887717"/>
            <a:ext cx="1316421" cy="1316421"/>
          </a:xfrm>
          <a:prstGeom prst="rect">
            <a:avLst/>
          </a:prstGeom>
        </p:spPr>
      </p:pic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51269CE8-B01F-E95D-67D3-60D170353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3185" y="3828392"/>
            <a:ext cx="1405759" cy="1405759"/>
          </a:xfrm>
          <a:prstGeom prst="rect">
            <a:avLst/>
          </a:prstGeom>
        </p:spPr>
      </p:pic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8988A74D-6635-325E-0A0B-66EB19547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0441" y="2861439"/>
            <a:ext cx="1534510" cy="15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00522"/>
      </p:ext>
    </p:extLst>
  </p:cSld>
  <p:clrMapOvr>
    <a:masterClrMapping/>
  </p:clrMapOvr>
  <p:transition advClick="0" advTm="35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03118" y="169217"/>
            <a:ext cx="9721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Who will be the next queen?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B29B1-AAE5-F39E-F880-9EBEAED07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0" b="9631"/>
          <a:stretch/>
        </p:blipFill>
        <p:spPr bwMode="auto">
          <a:xfrm>
            <a:off x="7670708" y="2155371"/>
            <a:ext cx="4521291" cy="4702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B46875-385F-7D6B-3F04-1610363E4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8" y="1037381"/>
            <a:ext cx="5284722" cy="57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B0AE9-9A87-D1D0-646C-1E783D68FFAE}"/>
              </a:ext>
            </a:extLst>
          </p:cNvPr>
          <p:cNvSpPr txBox="1"/>
          <p:nvPr/>
        </p:nvSpPr>
        <p:spPr>
          <a:xfrm>
            <a:off x="3659975" y="1264009"/>
            <a:ext cx="9721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Who will be the next queen?</a:t>
            </a:r>
          </a:p>
        </p:txBody>
      </p:sp>
    </p:spTree>
    <p:extLst>
      <p:ext uri="{BB962C8B-B14F-4D97-AF65-F5344CB8AC3E}">
        <p14:creationId xmlns:p14="http://schemas.microsoft.com/office/powerpoint/2010/main" val="3026175418"/>
      </p:ext>
    </p:extLst>
  </p:cSld>
  <p:clrMapOvr>
    <a:masterClrMapping/>
  </p:clrMapOvr>
  <p:transition advClick="0" advTm="4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674667" y="384416"/>
            <a:ext cx="62299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Which one?  That’s the question.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78F0E-683F-CE32-926F-4F85153D44CD}"/>
              </a:ext>
            </a:extLst>
          </p:cNvPr>
          <p:cNvSpPr txBox="1"/>
          <p:nvPr/>
        </p:nvSpPr>
        <p:spPr>
          <a:xfrm>
            <a:off x="2045788" y="5537429"/>
            <a:ext cx="9721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Who will be the next queen?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86B7F-8A78-0410-8563-41D214AE85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8" b="64801"/>
          <a:stretch/>
        </p:blipFill>
        <p:spPr bwMode="auto">
          <a:xfrm flipH="1">
            <a:off x="240631" y="1997149"/>
            <a:ext cx="6954254" cy="3821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A94CE342-449E-01A6-655F-3732846C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8241" y="1479331"/>
            <a:ext cx="1316421" cy="1316421"/>
          </a:xfrm>
          <a:prstGeom prst="rect">
            <a:avLst/>
          </a:prstGeom>
        </p:spPr>
      </p:pic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id="{7BCFE3E8-069E-7982-980A-AFE3B2879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0826" y="2420006"/>
            <a:ext cx="1405759" cy="1405759"/>
          </a:xfrm>
          <a:prstGeom prst="rect">
            <a:avLst/>
          </a:prstGeom>
        </p:spPr>
      </p:pic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340FC121-BD43-9666-1375-B5731E2E6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8082" y="1453053"/>
            <a:ext cx="1534510" cy="15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98469"/>
      </p:ext>
    </p:extLst>
  </p:cSld>
  <p:clrMapOvr>
    <a:masterClrMapping/>
  </p:clrMapOvr>
  <p:transition advClick="0" advTm="55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30290" y="554694"/>
            <a:ext cx="5499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quiet queen came.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3C7CC1-AD0D-BA10-F222-C621E6884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83" y="336885"/>
            <a:ext cx="6501152" cy="63972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519F59-4A10-AF25-2D4A-A7F8D5A3C696}"/>
              </a:ext>
            </a:extLst>
          </p:cNvPr>
          <p:cNvSpPr txBox="1"/>
          <p:nvPr/>
        </p:nvSpPr>
        <p:spPr>
          <a:xfrm>
            <a:off x="533401" y="4215406"/>
            <a:ext cx="5499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quiet queen came.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8D04D-F90D-92EC-C78E-1AEF9F07B7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8" b="64801"/>
          <a:stretch/>
        </p:blipFill>
        <p:spPr bwMode="auto">
          <a:xfrm flipH="1">
            <a:off x="4969040" y="926430"/>
            <a:ext cx="2239407" cy="1230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1758330"/>
      </p:ext>
    </p:extLst>
  </p:cSld>
  <p:clrMapOvr>
    <a:masterClrMapping/>
  </p:clrMapOvr>
  <p:transition advClick="0" advTm="7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689148" y="136644"/>
            <a:ext cx="112672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king had a banquet when the quiet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queen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came.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AFB719-652E-7A0F-7DFF-F1E0D1FE1A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933" r="1039" b="872"/>
          <a:stretch/>
        </p:blipFill>
        <p:spPr bwMode="auto">
          <a:xfrm>
            <a:off x="1614311" y="920629"/>
            <a:ext cx="10577689" cy="5937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CC283D-5B35-B1B7-D126-E1FAE1E8DEE9}"/>
              </a:ext>
            </a:extLst>
          </p:cNvPr>
          <p:cNvSpPr txBox="1"/>
          <p:nvPr/>
        </p:nvSpPr>
        <p:spPr>
          <a:xfrm>
            <a:off x="776233" y="5803437"/>
            <a:ext cx="88249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When the quiet queen came.</a:t>
            </a:r>
          </a:p>
        </p:txBody>
      </p:sp>
    </p:spTree>
    <p:extLst>
      <p:ext uri="{BB962C8B-B14F-4D97-AF65-F5344CB8AC3E}">
        <p14:creationId xmlns:p14="http://schemas.microsoft.com/office/powerpoint/2010/main" val="2027464001"/>
      </p:ext>
    </p:extLst>
  </p:cSld>
  <p:clrMapOvr>
    <a:masterClrMapping/>
  </p:clrMapOvr>
  <p:transition advClick="0" advTm="12000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544</Words>
  <Application>Microsoft Office PowerPoint</Application>
  <PresentationFormat>Widescreen</PresentationFormat>
  <Paragraphs>72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Steve March</cp:lastModifiedBy>
  <cp:revision>9</cp:revision>
  <cp:lastPrinted>2022-09-27T18:03:52Z</cp:lastPrinted>
  <dcterms:created xsi:type="dcterms:W3CDTF">2022-06-23T20:14:38Z</dcterms:created>
  <dcterms:modified xsi:type="dcterms:W3CDTF">2022-10-04T14:59:48Z</dcterms:modified>
</cp:coreProperties>
</file>