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17" r:id="rId2"/>
    <p:sldId id="321" r:id="rId3"/>
    <p:sldId id="258" r:id="rId4"/>
    <p:sldId id="312" r:id="rId5"/>
    <p:sldId id="301" r:id="rId6"/>
    <p:sldId id="313" r:id="rId7"/>
    <p:sldId id="314" r:id="rId8"/>
    <p:sldId id="315" r:id="rId9"/>
    <p:sldId id="300" r:id="rId10"/>
    <p:sldId id="306" r:id="rId11"/>
    <p:sldId id="308" r:id="rId12"/>
    <p:sldId id="319" r:id="rId13"/>
    <p:sldId id="320" r:id="rId14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9202"/>
    <a:srgbClr val="FF0066"/>
    <a:srgbClr val="2F5597"/>
    <a:srgbClr val="990000"/>
    <a:srgbClr val="1313B3"/>
    <a:srgbClr val="1506D4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373" autoAdjust="0"/>
    <p:restoredTop sz="94280" autoAdjust="0"/>
  </p:normalViewPr>
  <p:slideViewPr>
    <p:cSldViewPr snapToGrid="0">
      <p:cViewPr varScale="1">
        <p:scale>
          <a:sx n="95" d="100"/>
          <a:sy n="95" d="100"/>
        </p:scale>
        <p:origin x="192" y="14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935302"/>
            <a:ext cx="6858000" cy="19896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001698"/>
            <a:ext cx="6858000" cy="137980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848526"/>
      </p:ext>
    </p:extLst>
  </p:cSld>
  <p:clrMapOvr>
    <a:masterClrMapping/>
  </p:clrMapOvr>
  <p:transition spd="slow" advClick="0" advTm="0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671863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04271"/>
            <a:ext cx="1971675" cy="48431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04271"/>
            <a:ext cx="5800725" cy="484319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69989"/>
      </p:ext>
    </p:extLst>
  </p:cSld>
  <p:clrMapOvr>
    <a:masterClrMapping/>
  </p:clrMapOvr>
  <p:transition spd="slow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786492"/>
      </p:ext>
    </p:extLst>
  </p:cSld>
  <p:clrMapOvr>
    <a:masterClrMapping/>
  </p:clrMapOvr>
  <p:transition spd="slow" advClick="0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424782"/>
            <a:ext cx="7886700" cy="2377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824553"/>
            <a:ext cx="7886700" cy="1250156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631399"/>
      </p:ext>
    </p:extLst>
  </p:cSld>
  <p:clrMapOvr>
    <a:masterClrMapping/>
  </p:clrMapOvr>
  <p:transition spd="slow" advClick="0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521354"/>
            <a:ext cx="3886200" cy="362611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108553"/>
      </p:ext>
    </p:extLst>
  </p:cSld>
  <p:clrMapOvr>
    <a:masterClrMapping/>
  </p:clrMapOvr>
  <p:transition spd="slow" advClick="0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04271"/>
            <a:ext cx="7886700" cy="110463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400969"/>
            <a:ext cx="3868340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087563"/>
            <a:ext cx="3868340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400969"/>
            <a:ext cx="3887391" cy="686593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087563"/>
            <a:ext cx="3887391" cy="307049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25133"/>
      </p:ext>
    </p:extLst>
  </p:cSld>
  <p:clrMapOvr>
    <a:masterClrMapping/>
  </p:clrMapOvr>
  <p:transition spd="slow" advClick="0" advTm="0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3419718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084964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822855"/>
            <a:ext cx="4629150" cy="4061354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117500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81000"/>
            <a:ext cx="2949178" cy="13335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822855"/>
            <a:ext cx="4629150" cy="4061354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714500"/>
            <a:ext cx="2949178" cy="3176323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846676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04271"/>
            <a:ext cx="7886700" cy="110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21354"/>
            <a:ext cx="7886700" cy="36261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72D290-2637-4B94-8104-6B5BAE47F8C3}" type="datetimeFigureOut">
              <a:rPr lang="en-US" smtClean="0"/>
              <a:t>3/13/18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5296959"/>
            <a:ext cx="30861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5296959"/>
            <a:ext cx="2057400" cy="3042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49F71-2717-45BE-B8F7-98A6F744D5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988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 advClick="0" advTm="0">
    <p:fade/>
  </p:transition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microsoft.com/office/2007/relationships/media" Target="../media/media1.m4a"/><Relationship Id="rId1" Type="http://schemas.openxmlformats.org/officeDocument/2006/relationships/audio" Target="NULL" TargetMode="Externa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media" Target="../media/media11.m4a"/><Relationship Id="rId7" Type="http://schemas.openxmlformats.org/officeDocument/2006/relationships/image" Target="../media/image3.png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.png"/><Relationship Id="rId5" Type="http://schemas.openxmlformats.org/officeDocument/2006/relationships/slideLayout" Target="../slideLayouts/slideLayout6.xml"/><Relationship Id="rId4" Type="http://schemas.openxmlformats.org/officeDocument/2006/relationships/audio" Target="../media/media11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7" name="Rectangle 6"/>
          <p:cNvSpPr/>
          <p:nvPr/>
        </p:nvSpPr>
        <p:spPr>
          <a:xfrm>
            <a:off x="150312" y="4313320"/>
            <a:ext cx="1138989" cy="93445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707109" y="2804611"/>
            <a:ext cx="3754760" cy="17493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Vocabulary</a:t>
            </a: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4000" dirty="0">
                <a:latin typeface="Century Gothic" panose="020B0502020202020204" pitchFamily="34" charset="0"/>
              </a:rPr>
              <a:t>Original Bible Story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ACD9D24F-B420-4AF0-9009-5B2B9DF0A41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st="8113" end="529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994980" y="5861603"/>
            <a:ext cx="812800" cy="812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D6FA6D8-0CB9-425B-A1A5-7182218A084C}"/>
              </a:ext>
            </a:extLst>
          </p:cNvPr>
          <p:cNvSpPr txBox="1"/>
          <p:nvPr/>
        </p:nvSpPr>
        <p:spPr>
          <a:xfrm>
            <a:off x="5956606" y="1313219"/>
            <a:ext cx="29987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6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Part 5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5F3FBEC5-EA5B-4FA4-9821-F9F8FBB420F5}"/>
              </a:ext>
            </a:extLst>
          </p:cNvPr>
          <p:cNvCxnSpPr>
            <a:cxnSpLocks/>
          </p:cNvCxnSpPr>
          <p:nvPr/>
        </p:nvCxnSpPr>
        <p:spPr>
          <a:xfrm>
            <a:off x="256478" y="1900670"/>
            <a:ext cx="6144322" cy="0"/>
          </a:xfrm>
          <a:prstGeom prst="line">
            <a:avLst/>
          </a:prstGeom>
          <a:ln w="762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47B83C9C-1DC4-49AD-9800-7250ED243F9B}"/>
              </a:ext>
            </a:extLst>
          </p:cNvPr>
          <p:cNvSpPr txBox="1"/>
          <p:nvPr/>
        </p:nvSpPr>
        <p:spPr>
          <a:xfrm>
            <a:off x="-1830" y="741791"/>
            <a:ext cx="67267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Century Gothic" panose="020B0502020202020204" pitchFamily="34" charset="0"/>
              </a:rPr>
              <a:t> 6. Jesus Grows Up</a:t>
            </a:r>
            <a:endParaRPr lang="en-US" sz="4800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0711991E-108B-45C3-9513-2560A2A9702E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86"/>
          <a:stretch/>
        </p:blipFill>
        <p:spPr bwMode="auto">
          <a:xfrm>
            <a:off x="1168773" y="2001382"/>
            <a:ext cx="2918011" cy="328686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  <a:ext uri="{FAA26D3D-D897-4be2-8F04-BA451C77F1D7}">
              <ma14:placeholderFlag xmlns:ma14="http://schemas.microsoft.com/office/mac/drawingml/2011/main" xmlns=""/>
            </a:ext>
          </a:extLst>
        </p:spPr>
      </p:pic>
      <p:pic>
        <p:nvPicPr>
          <p:cNvPr id="20" name="Title">
            <a:hlinkClick r:id="" action="ppaction://media"/>
            <a:extLst>
              <a:ext uri="{FF2B5EF4-FFF2-40B4-BE49-F238E27FC236}">
                <a16:creationId xmlns:a16="http://schemas.microsoft.com/office/drawing/2014/main" id="{3D2E1288-830A-4146-99C2-26C25B647D93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3">
                  <p14:trim st="177" end="978.6666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59968" y="-1113140"/>
            <a:ext cx="812800" cy="81280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31AFC0A6-45A9-4DE8-B0D1-812F97A12751}"/>
              </a:ext>
            </a:extLst>
          </p:cNvPr>
          <p:cNvSpPr/>
          <p:nvPr/>
        </p:nvSpPr>
        <p:spPr>
          <a:xfrm>
            <a:off x="7976335" y="-896012"/>
            <a:ext cx="815393" cy="5659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78262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47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660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5630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0" presetClass="entr" presetSubtype="0" fill="hold" grpId="0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xit" presetSubtype="0" fill="hold" grpId="0" nodeType="withEffect">
                                  <p:stCondLst>
                                    <p:cond delay="12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100000">
                <p:cTn id="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  <p:bldLst>
      <p:bldP spid="8" grpId="0"/>
      <p:bldP spid="16" grpId="0"/>
      <p:bldP spid="18" grpId="0"/>
      <p:bldP spid="2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22334" y="1053851"/>
            <a:ext cx="7999957" cy="3468045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75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ＭＳ 明朝" charset="-128"/>
                <a:cs typeface="Times New Roman" charset="0"/>
              </a:rPr>
              <a:t>When Joseph and Mary had done everything </a:t>
            </a:r>
            <a:r>
              <a:rPr lang="en-US" sz="2800" u="sng" dirty="0">
                <a:solidFill>
                  <a:srgbClr val="000000"/>
                </a:solidFill>
                <a:latin typeface="Century Gothic" charset="0"/>
                <a:ea typeface="ＭＳ 明朝" charset="-128"/>
                <a:cs typeface="Times New Roman" charset="0"/>
              </a:rPr>
              <a:t>required</a:t>
            </a:r>
            <a:r>
              <a:rPr lang="en-US" sz="2800" dirty="0">
                <a:solidFill>
                  <a:srgbClr val="000000"/>
                </a:solidFill>
                <a:latin typeface="Century Gothic" charset="0"/>
                <a:ea typeface="ＭＳ 明朝" charset="-128"/>
                <a:cs typeface="Times New Roman" charset="0"/>
              </a:rPr>
              <a:t> by the Law of the Lord, they returned to Galilee to their own town of Nazareth. 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396974" y="-1553685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D61E018-EF1C-5E47-9C74-1253184767DD}"/>
              </a:ext>
            </a:extLst>
          </p:cNvPr>
          <p:cNvSpPr/>
          <p:nvPr/>
        </p:nvSpPr>
        <p:spPr>
          <a:xfrm>
            <a:off x="7976335" y="-896012"/>
            <a:ext cx="815393" cy="5659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5923756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25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115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7282" y="943928"/>
            <a:ext cx="7999957" cy="3291611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75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ＭＳ 明朝" charset="-128"/>
              </a:rPr>
              <a:t>And the child grew and became strong;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75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ＭＳ 明朝" charset="-128"/>
              </a:rPr>
              <a:t>he was filled with </a:t>
            </a:r>
            <a:r>
              <a:rPr lang="en-US" sz="2800" u="sng" dirty="0">
                <a:solidFill>
                  <a:srgbClr val="000000"/>
                </a:solidFill>
                <a:latin typeface="Century Gothic" charset="0"/>
                <a:ea typeface="ＭＳ 明朝" charset="-128"/>
              </a:rPr>
              <a:t>wisdom</a:t>
            </a:r>
            <a:r>
              <a:rPr lang="en-US" sz="2800" dirty="0">
                <a:solidFill>
                  <a:srgbClr val="000000"/>
                </a:solidFill>
                <a:latin typeface="Century Gothic" charset="0"/>
                <a:ea typeface="ＭＳ 明朝" charset="-128"/>
              </a:rPr>
              <a:t>, and the grace </a:t>
            </a:r>
          </a:p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75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ＭＳ 明朝" charset="-128"/>
              </a:rPr>
              <a:t>of God was on him.</a:t>
            </a:r>
            <a:endParaRPr lang="en-US" sz="1800" dirty="0">
              <a:effectLst/>
              <a:latin typeface="Times New Roman" charset="0"/>
              <a:ea typeface="ＭＳ 明朝" charset="-12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436730" y="-1498724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147CD04-5A82-B243-8A28-082A4839EFAB}"/>
              </a:ext>
            </a:extLst>
          </p:cNvPr>
          <p:cNvSpPr/>
          <p:nvPr/>
        </p:nvSpPr>
        <p:spPr>
          <a:xfrm>
            <a:off x="7976335" y="-896012"/>
            <a:ext cx="815393" cy="5659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113837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2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55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54C1C7A3-73C4-4F02-BB76-142151FC2F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496" y="901341"/>
            <a:ext cx="7999957" cy="1887580"/>
          </a:xfrm>
        </p:spPr>
        <p:txBody>
          <a:bodyPr>
            <a:noAutofit/>
          </a:bodyPr>
          <a:lstStyle/>
          <a:p>
            <a:pPr marL="0" marR="0" indent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Then he went down to Nazareth with them and was </a:t>
            </a:r>
            <a:r>
              <a:rPr lang="en-US" sz="2800" u="sng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obedient</a:t>
            </a: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 to them. </a:t>
            </a:r>
            <a:endParaRPr lang="en-US" sz="2800" dirty="0">
              <a:effectLst/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F418776-65F2-4C73-898D-5A9481B6F5C7}"/>
              </a:ext>
            </a:extLst>
          </p:cNvPr>
          <p:cNvSpPr txBox="1">
            <a:spLocks/>
          </p:cNvSpPr>
          <p:nvPr/>
        </p:nvSpPr>
        <p:spPr>
          <a:xfrm>
            <a:off x="549496" y="2788921"/>
            <a:ext cx="8304756" cy="162435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But his mother </a:t>
            </a:r>
            <a:r>
              <a:rPr lang="en-US" sz="2800" u="sng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treasured</a:t>
            </a: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  <a:cs typeface="Times New Roman" charset="0"/>
              </a:rPr>
              <a:t> all these things in her heart</a:t>
            </a:r>
            <a:r>
              <a:rPr lang="en-US" sz="2800" dirty="0"/>
              <a:t> </a:t>
            </a:r>
            <a:r>
              <a:rPr lang="en-US" sz="2800" spc="-110" dirty="0">
                <a:solidFill>
                  <a:srgbClr val="00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. 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906644" y="-2003861"/>
            <a:ext cx="812800" cy="812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6A25DE4-9CBF-8340-B603-683AD044770B}"/>
              </a:ext>
            </a:extLst>
          </p:cNvPr>
          <p:cNvSpPr/>
          <p:nvPr/>
        </p:nvSpPr>
        <p:spPr>
          <a:xfrm>
            <a:off x="7976335" y="-896012"/>
            <a:ext cx="815393" cy="5659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8262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128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5" grpId="0" uiExpand="1" build="p"/>
      <p:bldP spid="18" grpId="0" uiExpand="1" build="p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ontent Placeholder 3">
            <a:extLst>
              <a:ext uri="{FF2B5EF4-FFF2-40B4-BE49-F238E27FC236}">
                <a16:creationId xmlns:a16="http://schemas.microsoft.com/office/drawing/2014/main" id="{9F418776-65F2-4C73-898D-5A9481B6F5C7}"/>
              </a:ext>
            </a:extLst>
          </p:cNvPr>
          <p:cNvSpPr txBox="1">
            <a:spLocks/>
          </p:cNvSpPr>
          <p:nvPr/>
        </p:nvSpPr>
        <p:spPr>
          <a:xfrm>
            <a:off x="588723" y="1510484"/>
            <a:ext cx="8304756" cy="21068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And Jesus grew in </a:t>
            </a:r>
            <a:r>
              <a:rPr lang="en-US" sz="2800" u="sng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wisdom</a:t>
            </a: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 and </a:t>
            </a:r>
            <a:r>
              <a:rPr lang="en-US" sz="2800" u="sng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stature</a:t>
            </a: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, </a:t>
            </a:r>
          </a:p>
          <a:p>
            <a:pPr marL="0" marR="0" inden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and in </a:t>
            </a:r>
            <a:r>
              <a:rPr lang="en-US" sz="2800" u="sng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favor</a:t>
            </a:r>
            <a:r>
              <a:rPr lang="en-US" sz="2800" dirty="0">
                <a:solidFill>
                  <a:srgbClr val="000000"/>
                </a:solidFill>
                <a:latin typeface="Century Gothic" charset="0"/>
                <a:ea typeface="Times New Roman" charset="0"/>
              </a:rPr>
              <a:t> with God and man.</a:t>
            </a:r>
            <a:endParaRPr lang="en-US" sz="1800" dirty="0">
              <a:effectLst/>
              <a:latin typeface="Times New Roman" charset="0"/>
              <a:ea typeface="ＭＳ 明朝" charset="-128"/>
            </a:endParaRP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813878" y="-1532004"/>
            <a:ext cx="812800" cy="8128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81778F2-13BB-624C-9DAB-21A34262916E}"/>
              </a:ext>
            </a:extLst>
          </p:cNvPr>
          <p:cNvSpPr/>
          <p:nvPr/>
        </p:nvSpPr>
        <p:spPr>
          <a:xfrm>
            <a:off x="7976335" y="-896012"/>
            <a:ext cx="815393" cy="5659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17161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83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8" grpId="0" uiExpand="1" build="p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-1" y="2789293"/>
            <a:ext cx="9144000" cy="111329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8800" b="1" dirty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Vocabulary</a:t>
            </a:r>
            <a:r>
              <a:rPr lang="en-US" sz="88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 </a:t>
            </a:r>
            <a:br>
              <a:rPr lang="en-US" sz="8000" b="1" dirty="0">
                <a:solidFill>
                  <a:srgbClr val="00B050"/>
                </a:solidFill>
                <a:latin typeface="Century Gothic" panose="020B0502020202020204" pitchFamily="34" charset="0"/>
              </a:rPr>
            </a:br>
            <a:endParaRPr lang="en-US" sz="8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ABA358F-C1A1-405C-ABC4-E4F56DAED0A0}"/>
              </a:ext>
            </a:extLst>
          </p:cNvPr>
          <p:cNvSpPr/>
          <p:nvPr/>
        </p:nvSpPr>
        <p:spPr>
          <a:xfrm>
            <a:off x="8542752" y="-834081"/>
            <a:ext cx="628649" cy="602898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2DBF2A0-3EC1-744B-98DE-E6E47F4F278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17500" y="-90703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64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0"/>
    </mc:Choice>
    <mc:Fallback xmlns="">
      <p:transition spd="slow" advClick="0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3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3333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253033"/>
            <a:ext cx="9144000" cy="1308760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require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5578" y="2743461"/>
            <a:ext cx="11689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(r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-</a:t>
            </a:r>
            <a:endParaRPr lang="en-US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4047322" y="2768226"/>
            <a:ext cx="23101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i="1" dirty="0">
                <a:solidFill>
                  <a:srgbClr val="FF0066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QU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R</a:t>
            </a:r>
            <a:r>
              <a:rPr lang="en-US" sz="4000" b="1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10" name="TextBox 9"/>
          <p:cNvSpPr txBox="1"/>
          <p:nvPr/>
        </p:nvSpPr>
        <p:spPr>
          <a:xfrm>
            <a:off x="3481797" y="3967018"/>
            <a:ext cx="218040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must do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61802" y="-1653276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A0471AB-6D8E-F846-A1E3-CDF5813D31E5}"/>
              </a:ext>
            </a:extLst>
          </p:cNvPr>
          <p:cNvSpPr/>
          <p:nvPr/>
        </p:nvSpPr>
        <p:spPr>
          <a:xfrm>
            <a:off x="7976335" y="-896012"/>
            <a:ext cx="815393" cy="5659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821395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0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57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8" grpId="0"/>
      <p:bldP spid="10" grpId="0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125352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obedient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29340" y="3820261"/>
            <a:ext cx="608532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>
                <a:latin typeface="Century Gothic" panose="020B0502020202020204" pitchFamily="34" charset="0"/>
                <a:ea typeface="Times New Roman" panose="02020603050405020304" pitchFamily="18" charset="0"/>
              </a:rPr>
              <a:t>to do what you are told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75E780C-443F-418B-BE88-C443EA4CF829}"/>
              </a:ext>
            </a:extLst>
          </p:cNvPr>
          <p:cNvSpPr txBox="1"/>
          <p:nvPr/>
        </p:nvSpPr>
        <p:spPr>
          <a:xfrm>
            <a:off x="1925868" y="2692866"/>
            <a:ext cx="10166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o</a:t>
            </a:r>
            <a:r>
              <a:rPr lang="en-US" sz="4000" b="1" i="1" dirty="0">
                <a:solidFill>
                  <a:srgbClr val="ED7D31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E549CD5-6D54-4B61-B57C-0C2FC9B138EF}"/>
              </a:ext>
            </a:extLst>
          </p:cNvPr>
          <p:cNvSpPr txBox="1"/>
          <p:nvPr/>
        </p:nvSpPr>
        <p:spPr>
          <a:xfrm>
            <a:off x="5308609" y="2503481"/>
            <a:ext cx="153920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1" dirty="0" err="1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</a:t>
            </a:r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nt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</a:t>
            </a:r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E549CD5-6D54-4B61-B57C-0C2FC9B138EF}"/>
              </a:ext>
            </a:extLst>
          </p:cNvPr>
          <p:cNvSpPr txBox="1"/>
          <p:nvPr/>
        </p:nvSpPr>
        <p:spPr>
          <a:xfrm>
            <a:off x="4243349" y="2503481"/>
            <a:ext cx="124638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d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E549CD5-6D54-4B61-B57C-0C2FC9B138EF}"/>
              </a:ext>
            </a:extLst>
          </p:cNvPr>
          <p:cNvSpPr txBox="1"/>
          <p:nvPr/>
        </p:nvSpPr>
        <p:spPr>
          <a:xfrm>
            <a:off x="2966810" y="2503481"/>
            <a:ext cx="127653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B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36093" y="-1553272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DD29F25-34CE-674E-B1A0-6149C67690F3}"/>
              </a:ext>
            </a:extLst>
          </p:cNvPr>
          <p:cNvSpPr/>
          <p:nvPr/>
        </p:nvSpPr>
        <p:spPr>
          <a:xfrm>
            <a:off x="7976335" y="-896012"/>
            <a:ext cx="815393" cy="5659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675704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9258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5" grpId="0"/>
      <p:bldP spid="16" grpId="0"/>
      <p:bldP spid="8" grpId="0"/>
      <p:bldP spid="10" grpId="0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812800"/>
            <a:ext cx="9144000" cy="1190170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stature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2573" y="2272650"/>
            <a:ext cx="1782860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(ST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T-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9" name="TextBox 8"/>
          <p:cNvSpPr txBox="1"/>
          <p:nvPr/>
        </p:nvSpPr>
        <p:spPr>
          <a:xfrm>
            <a:off x="2351314" y="3624867"/>
            <a:ext cx="5595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how tall a person is</a:t>
            </a:r>
            <a:endParaRPr lang="en-US" sz="24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767165" y="2247578"/>
            <a:ext cx="1459054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1" dirty="0" err="1">
                <a:solidFill>
                  <a:srgbClr val="FE920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ure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): 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262254" y="-1948622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8AC2E6C6-3A04-734E-9335-11ACEE0537A7}"/>
              </a:ext>
            </a:extLst>
          </p:cNvPr>
          <p:cNvSpPr/>
          <p:nvPr/>
        </p:nvSpPr>
        <p:spPr>
          <a:xfrm>
            <a:off x="7976335" y="-896012"/>
            <a:ext cx="815393" cy="5659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427380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763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9" grpId="0"/>
      <p:bldP spid="8" grpId="0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24231" y="1079165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wisdom</a:t>
            </a:r>
            <a:endParaRPr lang="en-US" sz="4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665962" y="3980314"/>
            <a:ext cx="70271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knowing right from wrong</a:t>
            </a:r>
            <a:endParaRPr lang="en-US" sz="4000" dirty="0"/>
          </a:p>
        </p:txBody>
      </p:sp>
      <p:sp>
        <p:nvSpPr>
          <p:cNvPr id="12" name="TextBox 11"/>
          <p:cNvSpPr txBox="1"/>
          <p:nvPr/>
        </p:nvSpPr>
        <p:spPr>
          <a:xfrm>
            <a:off x="3118555" y="2649570"/>
            <a:ext cx="17203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(W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I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S - </a:t>
            </a:r>
            <a:endParaRPr lang="en-US" sz="4000" dirty="0"/>
          </a:p>
        </p:txBody>
      </p:sp>
      <p:sp>
        <p:nvSpPr>
          <p:cNvPr id="14" name="Rectangle 13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96231" y="2661650"/>
            <a:ext cx="18197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d</a:t>
            </a:r>
            <a:r>
              <a:rPr lang="en-US" sz="4000" b="1" i="1" dirty="0" err="1">
                <a:solidFill>
                  <a:srgbClr val="FF0000"/>
                </a:solidFill>
                <a:highlight>
                  <a:srgbClr val="FFFF00"/>
                </a:highlight>
                <a:latin typeface="Century Gothic" panose="020B0502020202020204" pitchFamily="34" charset="0"/>
                <a:ea typeface="Times New Roman" panose="02020603050405020304" pitchFamily="18" charset="0"/>
              </a:rPr>
              <a:t>o</a:t>
            </a:r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m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): </a:t>
            </a:r>
            <a:endParaRPr lang="en-US" sz="4000" dirty="0"/>
          </a:p>
        </p:txBody>
      </p:sp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535583" y="-1594063"/>
            <a:ext cx="812800" cy="81280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57F1D3C1-EB98-DB43-8CA5-5D7EEFC6D043}"/>
              </a:ext>
            </a:extLst>
          </p:cNvPr>
          <p:cNvSpPr/>
          <p:nvPr/>
        </p:nvSpPr>
        <p:spPr>
          <a:xfrm>
            <a:off x="7976335" y="-896012"/>
            <a:ext cx="815393" cy="5659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894719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740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 uiExpand="1" build="p"/>
      <p:bldP spid="9" grpId="0"/>
      <p:bldP spid="12" grpId="0"/>
      <p:bldP spid="7" grpId="0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428707"/>
            <a:ext cx="9144000" cy="1338622"/>
          </a:xfrm>
        </p:spPr>
        <p:txBody>
          <a:bodyPr>
            <a:noAutofit/>
          </a:bodyPr>
          <a:lstStyle/>
          <a:p>
            <a:pPr marL="0" marR="0" indent="0"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dirty="0">
                <a:latin typeface="Century Gothic" panose="020B0502020202020204" pitchFamily="34" charset="0"/>
              </a:rPr>
              <a:t>treasure</a:t>
            </a:r>
            <a:endParaRPr lang="en-US" sz="4800" dirty="0"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39667" y="2628498"/>
            <a:ext cx="1316386" cy="9031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i="1" dirty="0" err="1">
                <a:solidFill>
                  <a:srgbClr val="FE920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ure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):</a:t>
            </a:r>
            <a:endParaRPr lang="en-US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338055" y="3910234"/>
            <a:ext cx="4467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to keep and love</a:t>
            </a:r>
            <a:endParaRPr lang="en-US" sz="4000" dirty="0"/>
          </a:p>
        </p:txBody>
      </p:sp>
      <p:sp>
        <p:nvSpPr>
          <p:cNvPr id="10" name="Rectangle 9"/>
          <p:cNvSpPr/>
          <p:nvPr/>
        </p:nvSpPr>
        <p:spPr>
          <a:xfrm>
            <a:off x="6182529" y="4618120"/>
            <a:ext cx="1138989" cy="93445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45DC5C-754F-4E44-AB7D-C0C0E870916A}"/>
              </a:ext>
            </a:extLst>
          </p:cNvPr>
          <p:cNvSpPr txBox="1"/>
          <p:nvPr/>
        </p:nvSpPr>
        <p:spPr>
          <a:xfrm>
            <a:off x="2958648" y="2823808"/>
            <a:ext cx="211788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(TR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EA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S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74121" y="-1450227"/>
            <a:ext cx="812800" cy="8128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F41A4AFC-83EE-3346-8A9A-112E7EA3084F}"/>
              </a:ext>
            </a:extLst>
          </p:cNvPr>
          <p:cNvSpPr/>
          <p:nvPr/>
        </p:nvSpPr>
        <p:spPr>
          <a:xfrm>
            <a:off x="7976335" y="-896012"/>
            <a:ext cx="815393" cy="5659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880752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66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 uiExpand="1" build="p"/>
      <p:bldP spid="7" grpId="0"/>
      <p:bldP spid="9" grpId="0"/>
      <p:bldP spid="15" grpId="0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11A51363-A2F1-4488-B8B4-A0AAEF7C608A}"/>
              </a:ext>
            </a:extLst>
          </p:cNvPr>
          <p:cNvSpPr txBox="1">
            <a:spLocks/>
          </p:cNvSpPr>
          <p:nvPr/>
        </p:nvSpPr>
        <p:spPr>
          <a:xfrm>
            <a:off x="0" y="745202"/>
            <a:ext cx="9144000" cy="13087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5400" dirty="0">
                <a:latin typeface="Century Gothic" panose="020B0502020202020204" pitchFamily="34" charset="0"/>
                <a:ea typeface="Times New Roman" panose="02020603050405020304" pitchFamily="18" charset="0"/>
              </a:rPr>
              <a:t>favor</a:t>
            </a:r>
            <a:endParaRPr lang="en-US" sz="3600" b="1" u="sng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441DBEA-CFAF-471B-8508-EBBF1739431B}"/>
              </a:ext>
            </a:extLst>
          </p:cNvPr>
          <p:cNvSpPr txBox="1"/>
          <p:nvPr/>
        </p:nvSpPr>
        <p:spPr>
          <a:xfrm>
            <a:off x="3189870" y="2151097"/>
            <a:ext cx="131638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(F</a:t>
            </a:r>
            <a:r>
              <a:rPr lang="en-US" sz="4000" b="1" i="1" dirty="0">
                <a:solidFill>
                  <a:srgbClr val="00B05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4000" b="1" i="1" dirty="0">
                <a:solidFill>
                  <a:srgbClr val="FF0000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-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BFA4673-5E18-4EAA-8862-1C285D99AED3}"/>
              </a:ext>
            </a:extLst>
          </p:cNvPr>
          <p:cNvSpPr txBox="1"/>
          <p:nvPr/>
        </p:nvSpPr>
        <p:spPr>
          <a:xfrm>
            <a:off x="2790102" y="3218678"/>
            <a:ext cx="356379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on the side of</a:t>
            </a:r>
          </a:p>
          <a:p>
            <a:r>
              <a:rPr lang="en-US" sz="40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</a:t>
            </a:r>
            <a:endParaRPr lang="en-US" sz="2800" dirty="0">
              <a:latin typeface="Century Gothic" panose="020B0502020202020204" pitchFamily="34" charset="0"/>
              <a:ea typeface="Times New Roman" panose="02020603050405020304" pitchFamily="18" charset="0"/>
            </a:endParaRPr>
          </a:p>
          <a:p>
            <a:r>
              <a:rPr lang="en-US" sz="3200" dirty="0">
                <a:latin typeface="Century Gothic" panose="020B0502020202020204" pitchFamily="34" charset="0"/>
                <a:ea typeface="Times New Roman" panose="02020603050405020304" pitchFamily="18" charset="0"/>
              </a:rPr>
              <a:t>  (from favorite)</a:t>
            </a:r>
          </a:p>
          <a:p>
            <a:endParaRPr lang="en-US" sz="3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C7EF21F-391F-4CFA-8A26-F85D7A224652}"/>
              </a:ext>
            </a:extLst>
          </p:cNvPr>
          <p:cNvSpPr txBox="1"/>
          <p:nvPr/>
        </p:nvSpPr>
        <p:spPr>
          <a:xfrm>
            <a:off x="4467414" y="2107350"/>
            <a:ext cx="218390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i="1" dirty="0" err="1">
                <a:latin typeface="Century Gothic" panose="020B0502020202020204" pitchFamily="34" charset="0"/>
                <a:ea typeface="Times New Roman" panose="02020603050405020304" pitchFamily="18" charset="0"/>
              </a:rPr>
              <a:t>v</a:t>
            </a:r>
            <a:r>
              <a:rPr lang="en-US" sz="4000" b="1" i="1" dirty="0" err="1">
                <a:solidFill>
                  <a:srgbClr val="FE9202"/>
                </a:solidFill>
                <a:latin typeface="Century Gothic" panose="020B0502020202020204" pitchFamily="34" charset="0"/>
                <a:ea typeface="Times New Roman" panose="02020603050405020304" pitchFamily="18" charset="0"/>
              </a:rPr>
              <a:t>or</a:t>
            </a:r>
            <a:r>
              <a:rPr lang="en-US" sz="4000" i="1" dirty="0">
                <a:latin typeface="Century Gothic" panose="020B0502020202020204" pitchFamily="34" charset="0"/>
                <a:ea typeface="Times New Roman" panose="02020603050405020304" pitchFamily="18" charset="0"/>
              </a:rPr>
              <a:t> ):</a:t>
            </a:r>
            <a:endParaRPr lang="en-US"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sz="4000" dirty="0"/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790102" y="-1966424"/>
            <a:ext cx="812800" cy="8128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E179970-81C0-684A-9768-217D86EC0498}"/>
              </a:ext>
            </a:extLst>
          </p:cNvPr>
          <p:cNvSpPr/>
          <p:nvPr/>
        </p:nvSpPr>
        <p:spPr>
          <a:xfrm>
            <a:off x="7976335" y="-896012"/>
            <a:ext cx="815393" cy="5659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42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4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6" dur="825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10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3" grpId="0" uiExpand="1" build="p"/>
      <p:bldP spid="18" grpId="0"/>
      <p:bldP spid="19" grpId="0"/>
      <p:bldP spid="20" grpId="0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3"/>
          </a:p>
        </p:txBody>
      </p:sp>
      <p:sp>
        <p:nvSpPr>
          <p:cNvPr id="2" name="Rectangle 1"/>
          <p:cNvSpPr/>
          <p:nvPr/>
        </p:nvSpPr>
        <p:spPr>
          <a:xfrm>
            <a:off x="0" y="0"/>
            <a:ext cx="9144000" cy="5861603"/>
          </a:xfrm>
          <a:prstGeom prst="rect">
            <a:avLst/>
          </a:prstGeom>
          <a:noFill/>
          <a:ln w="111125" cmpd="thickThin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053"/>
          </a:p>
        </p:txBody>
      </p:sp>
      <p:sp>
        <p:nvSpPr>
          <p:cNvPr id="21" name="Title 3"/>
          <p:cNvSpPr txBox="1">
            <a:spLocks/>
          </p:cNvSpPr>
          <p:nvPr/>
        </p:nvSpPr>
        <p:spPr>
          <a:xfrm>
            <a:off x="0" y="3621653"/>
            <a:ext cx="9144000" cy="8474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4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World English Bible (WEB)</a:t>
            </a:r>
            <a:endParaRPr lang="en-US" sz="4800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2639723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Luke 2:39-40; 51-52</a:t>
            </a:r>
            <a:endParaRPr lang="en-US" sz="3200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D38C9A09-4BDB-4B8C-9303-AAA9E2F7727F}"/>
              </a:ext>
            </a:extLst>
          </p:cNvPr>
          <p:cNvSpPr/>
          <p:nvPr/>
        </p:nvSpPr>
        <p:spPr>
          <a:xfrm>
            <a:off x="0" y="0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156788E-0453-493E-81C2-C37E4C93F8C7}"/>
              </a:ext>
            </a:extLst>
          </p:cNvPr>
          <p:cNvSpPr/>
          <p:nvPr/>
        </p:nvSpPr>
        <p:spPr>
          <a:xfrm>
            <a:off x="0" y="5382485"/>
            <a:ext cx="9144000" cy="384880"/>
          </a:xfrm>
          <a:prstGeom prst="rect">
            <a:avLst/>
          </a:prstGeom>
          <a:solidFill>
            <a:srgbClr val="00B050"/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1001296"/>
            <a:ext cx="9144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600" b="1" dirty="0">
                <a:latin typeface="Century Gothic" panose="020B0502020202020204" pitchFamily="34" charset="0"/>
              </a:rPr>
              <a:t>Jesus Grows Up</a:t>
            </a:r>
            <a:endParaRPr lang="en-US" sz="6600" dirty="0">
              <a:latin typeface="Century Gothic" panose="020B0502020202020204" pitchFamily="34" charset="0"/>
            </a:endParaRPr>
          </a:p>
        </p:txBody>
      </p:sp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2946400" y="-1484415"/>
            <a:ext cx="812800" cy="8128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60A95AD-7944-8A41-9810-80B9ECA5CFF7}"/>
              </a:ext>
            </a:extLst>
          </p:cNvPr>
          <p:cNvSpPr/>
          <p:nvPr/>
        </p:nvSpPr>
        <p:spPr>
          <a:xfrm>
            <a:off x="7976335" y="-896012"/>
            <a:ext cx="815393" cy="565929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web">
            <a:hlinkClick r:id="" action="ppaction://media"/>
            <a:extLst>
              <a:ext uri="{FF2B5EF4-FFF2-40B4-BE49-F238E27FC236}">
                <a16:creationId xmlns:a16="http://schemas.microsoft.com/office/drawing/2014/main" id="{845425B4-79FF-194A-8421-61A6B40F66B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80857" y="-2382158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0068473"/>
      </p:ext>
    </p:extLst>
  </p:cSld>
  <p:clrMapOvr>
    <a:masterClrMapping/>
  </p:clrMapOvr>
  <p:transition spd="slow" advClick="0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0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0" nodeType="withEffect">
                                  <p:stCondLst>
                                    <p:cond delay="13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mediacall" presetSubtype="0" fill="hold" nodeType="withEffect">
                                  <p:stCondLst>
                                    <p:cond delay="9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4416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902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10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>
                <p:cTn id="27" repeatCount="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1" grpId="0"/>
      <p:bldP spid="3" grpId="0"/>
      <p:bldP spid="14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80146</TotalTime>
  <Words>181</Words>
  <Application>Microsoft Macintosh PowerPoint</Application>
  <PresentationFormat>On-screen Show (16:10)</PresentationFormat>
  <Paragraphs>44</Paragraphs>
  <Slides>13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ＭＳ 明朝</vt:lpstr>
      <vt:lpstr>Arial</vt:lpstr>
      <vt:lpstr>Calibri</vt:lpstr>
      <vt:lpstr>Calibri Light</vt:lpstr>
      <vt:lpstr>Century Gothic</vt:lpstr>
      <vt:lpstr>Times New Roman</vt:lpstr>
      <vt:lpstr>Office Theme</vt:lpstr>
      <vt:lpstr>PowerPoint Presentation</vt:lpstr>
      <vt:lpstr>Vocabulary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Will Mary Say Yes to God?</dc:title>
  <dc:creator>Lisa Suggs</dc:creator>
  <cp:lastModifiedBy>Microsoft Office User</cp:lastModifiedBy>
  <cp:revision>358</cp:revision>
  <dcterms:created xsi:type="dcterms:W3CDTF">2017-01-10T01:35:56Z</dcterms:created>
  <dcterms:modified xsi:type="dcterms:W3CDTF">2018-03-14T02:02:22Z</dcterms:modified>
</cp:coreProperties>
</file>