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57" r:id="rId2"/>
    <p:sldId id="257" r:id="rId3"/>
    <p:sldId id="404" r:id="rId4"/>
    <p:sldId id="296" r:id="rId5"/>
    <p:sldId id="398" r:id="rId6"/>
    <p:sldId id="397" r:id="rId7"/>
    <p:sldId id="396" r:id="rId8"/>
    <p:sldId id="399" r:id="rId9"/>
    <p:sldId id="385" r:id="rId10"/>
    <p:sldId id="405" r:id="rId11"/>
    <p:sldId id="330" r:id="rId12"/>
    <p:sldId id="331" r:id="rId13"/>
    <p:sldId id="406" r:id="rId14"/>
    <p:sldId id="377" r:id="rId15"/>
    <p:sldId id="378" r:id="rId16"/>
    <p:sldId id="408" r:id="rId17"/>
    <p:sldId id="381" r:id="rId18"/>
    <p:sldId id="401" r:id="rId19"/>
    <p:sldId id="400" r:id="rId20"/>
    <p:sldId id="409" r:id="rId21"/>
    <p:sldId id="382" r:id="rId22"/>
    <p:sldId id="388" r:id="rId23"/>
    <p:sldId id="407" r:id="rId24"/>
    <p:sldId id="387" r:id="rId25"/>
    <p:sldId id="410" r:id="rId26"/>
    <p:sldId id="340" r:id="rId27"/>
    <p:sldId id="411" r:id="rId28"/>
    <p:sldId id="364" r:id="rId29"/>
    <p:sldId id="347" r:id="rId30"/>
    <p:sldId id="349" r:id="rId31"/>
    <p:sldId id="363" r:id="rId32"/>
    <p:sldId id="412" r:id="rId33"/>
    <p:sldId id="368" r:id="rId34"/>
    <p:sldId id="402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B2"/>
    <a:srgbClr val="ED7D31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78" autoAdjust="0"/>
    <p:restoredTop sz="94280" autoAdjust="0"/>
  </p:normalViewPr>
  <p:slideViewPr>
    <p:cSldViewPr snapToGrid="0">
      <p:cViewPr varScale="1">
        <p:scale>
          <a:sx n="50" d="100"/>
          <a:sy n="50" d="100"/>
        </p:scale>
        <p:origin x="176" y="2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4a"/><Relationship Id="rId7" Type="http://schemas.openxmlformats.org/officeDocument/2006/relationships/image" Target="../media/image6.wm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2.m4a"/><Relationship Id="rId7" Type="http://schemas.microsoft.com/office/2007/relationships/hdphoto" Target="../media/hdphoto1.wdp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38.m4a"/><Relationship Id="rId7" Type="http://schemas.openxmlformats.org/officeDocument/2006/relationships/image" Target="../media/image2.png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8.m4a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150312" y="685220"/>
            <a:ext cx="8863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18. Jesus Feeds Five Thousand</a:t>
            </a:r>
          </a:p>
        </p:txBody>
      </p:sp>
      <p:pic>
        <p:nvPicPr>
          <p:cNvPr id="18" name="Picture 17" descr="../../01_SyllableBible/IVANSdrawings/ImagesForReadWithMeBible/JesusFeeds5000.jpg">
            <a:extLst>
              <a:ext uri="{FF2B5EF4-FFF2-40B4-BE49-F238E27FC236}">
                <a16:creationId xmlns:a16="http://schemas.microsoft.com/office/drawing/2014/main" id="{ADA5D0AD-D7B9-554F-B0F5-79C741AF8F6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2692" r="-1856" b="1831"/>
          <a:stretch/>
        </p:blipFill>
        <p:spPr bwMode="auto">
          <a:xfrm>
            <a:off x="885777" y="2057685"/>
            <a:ext cx="2961603" cy="3274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B71130-4230-6A42-B409-0396F4103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7839" y="-22637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1AE0DD-BBEB-7342-89FD-C00F438A36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BF443B-CA49-494C-9944-F9F81F46AD8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ti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tiny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A4A8A9-93CC-E442-B1B9-791F770F5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4758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96DAF5-1D82-3B4B-8BE0-E97439DD34D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 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E7F8CD-03F1-DA49-97B8-54D30C0FD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4BC726-3DD1-524D-BF2C-5CFDCE2A8C7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Phi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ip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Philip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850DF4-D66C-F348-8C60-EED37A88E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4691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8B8A82-2423-484F-A95B-8CA5FD4CB36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441985-D384-1C4B-8D0F-E57F384DB9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30661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96358A-84DF-9C45-8766-4A4DE727749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D3F2CA-092A-644A-826F-7F6B3042B0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9BAC2-AE9B-4049-B67B-748C2879B9E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476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449933-FA86-9845-B79B-390342FB01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07474B-14B5-6748-96A0-FAD985C1387A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47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>
                <a:latin typeface="Century Gothic" panose="020B0502020202020204" pitchFamily="34" charset="0"/>
              </a:rPr>
              <a:t>ew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Andrew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AA01D2-2ACC-4944-BEAB-AF003A12D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34471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35FEB0-231C-0141-8010-320211CDCD2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x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tr</a:t>
            </a:r>
            <a:r>
              <a:rPr lang="en-US" sz="8000" dirty="0" err="1">
                <a:latin typeface="Century Gothic" panose="020B0502020202020204" pitchFamily="34" charset="0"/>
              </a:rPr>
              <a:t>a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extra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AB03E3-A89E-BB49-AF57-227493579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553083-4B76-3A4F-8B29-EEAC0A3B8147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quiet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216A33-4B07-2947-8242-08B76FD57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1037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FF7E77-B370-1A4C-BF65-B06343DFFED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88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  other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another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649DBA-C391-A749-B46A-9A75D99AB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10050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E34B1A-CBEA-7241-A969-C697BEF64B6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05BD80-3CB6-A84B-8E39-DAF66B2D6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B6779-DC08-5347-917B-8A3A0BACC49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heal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AB8CC9-6318-6F4D-9A0B-25A1B9B8F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4A195-5A89-E949-86F9-555971FFA30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112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listen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listened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48AEAD-C614-4C40-90C3-48B4E137D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6395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899318-B770-D14B-9ECC-08A068E6E180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giv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giving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8F7241-C081-6B40-AC0F-7762D79FE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9740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D61523-24A4-374C-B94F-90A56CFE8D9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75DBB-9A48-2C44-AD08-03751A133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-998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 </a:t>
            </a:r>
            <a:r>
              <a:rPr lang="en-US" sz="8000" dirty="0" err="1">
                <a:latin typeface="Century Gothic" panose="020B0502020202020204" pitchFamily="34" charset="0"/>
              </a:rPr>
              <a:t>ry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3522A0-ED7A-D442-8B3B-94B128DCE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0987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8A2C1B-34B9-CF4C-9041-7106B3EF2C2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thou sand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thousand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6B577B-8028-C34B-9153-CA4B68131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48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0CA055-55B9-D643-9C9A-A4AE28EFE434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61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until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DA6EF0-4D9A-9944-A4DA-F41BAC7E0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04039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2C76FA-FE99-6E44-B7D3-FBE0AADC3CE0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61974-BA0D-3944-AB94-067DD1564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699D70-08EA-784C-97CC-1AED40C9928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19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k</a:t>
            </a:r>
            <a:r>
              <a:rPr lang="en-US" sz="8000" dirty="0" err="1">
                <a:latin typeface="Century Gothic" panose="020B0502020202020204" pitchFamily="34" charset="0"/>
              </a:rPr>
              <a:t>ets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baskets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05FE81-F042-E74F-B219-BB396083D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65FE5F-9ABE-6D46-81CC-DCA7087AAF4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3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93F429-244D-CA4E-900E-8205EB6E0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EAE41F-A162-4E46-9E96-EBE645B8AED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2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li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listen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28D6F2-2C8F-8942-ABDF-CA4470903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4F1BD7-7199-174E-A207-5453F846545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13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person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4C5E19-711C-534B-A4C8-46F723584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07074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ACA33-54AF-5B4F-9FF1-D30C49061464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52622</TotalTime>
  <Words>274</Words>
  <Application>Microsoft Macintosh PowerPoint</Application>
  <PresentationFormat>On-screen Show (16:10)</PresentationFormat>
  <Paragraphs>114</Paragraphs>
  <Slides>34</Slides>
  <Notes>0</Notes>
  <HiddenSlides>0</HiddenSlides>
  <MMClips>45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Camel Words</vt:lpstr>
      <vt:lpstr>PowerPoint Presentation</vt:lpstr>
      <vt:lpstr>PowerPoint Presentation</vt:lpstr>
      <vt:lpstr>Turtle Words</vt:lpstr>
      <vt:lpstr>PowerPoint Presentation</vt:lpstr>
      <vt:lpstr>PowerPoint Presentation</vt:lpstr>
      <vt:lpstr>PowerPoint Presentation</vt:lpstr>
      <vt:lpstr>Hamster Words</vt:lpstr>
      <vt:lpstr>PowerPoint Presentation</vt:lpstr>
      <vt:lpstr>PowerPoint Presentation</vt:lpstr>
      <vt:lpstr>Lion Words</vt:lpstr>
      <vt:lpstr>PowerPoint Presentation</vt:lpstr>
      <vt:lpstr>Anteater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421</cp:revision>
  <dcterms:created xsi:type="dcterms:W3CDTF">2017-01-10T01:35:56Z</dcterms:created>
  <dcterms:modified xsi:type="dcterms:W3CDTF">2018-05-31T15:27:37Z</dcterms:modified>
</cp:coreProperties>
</file>