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324" r:id="rId2"/>
    <p:sldId id="378" r:id="rId3"/>
    <p:sldId id="259" r:id="rId4"/>
    <p:sldId id="296" r:id="rId5"/>
    <p:sldId id="297" r:id="rId6"/>
    <p:sldId id="370" r:id="rId7"/>
    <p:sldId id="329" r:id="rId8"/>
    <p:sldId id="330" r:id="rId9"/>
    <p:sldId id="260" r:id="rId10"/>
    <p:sldId id="301" r:id="rId11"/>
    <p:sldId id="303" r:id="rId12"/>
    <p:sldId id="342" r:id="rId13"/>
    <p:sldId id="349" r:id="rId14"/>
    <p:sldId id="371" r:id="rId15"/>
    <p:sldId id="351" r:id="rId16"/>
    <p:sldId id="261" r:id="rId17"/>
    <p:sldId id="308" r:id="rId18"/>
    <p:sldId id="372" r:id="rId19"/>
    <p:sldId id="352" r:id="rId20"/>
    <p:sldId id="262" r:id="rId21"/>
    <p:sldId id="325" r:id="rId22"/>
    <p:sldId id="331" r:id="rId23"/>
    <p:sldId id="373" r:id="rId24"/>
    <p:sldId id="379" r:id="rId25"/>
    <p:sldId id="332" r:id="rId26"/>
    <p:sldId id="335" r:id="rId27"/>
    <p:sldId id="333" r:id="rId28"/>
    <p:sldId id="263" r:id="rId29"/>
    <p:sldId id="337" r:id="rId30"/>
    <p:sldId id="344" r:id="rId31"/>
    <p:sldId id="354" r:id="rId32"/>
    <p:sldId id="345" r:id="rId33"/>
    <p:sldId id="264" r:id="rId34"/>
    <p:sldId id="348" r:id="rId35"/>
    <p:sldId id="375" r:id="rId36"/>
    <p:sldId id="314" r:id="rId37"/>
    <p:sldId id="374" r:id="rId38"/>
    <p:sldId id="355" r:id="rId39"/>
    <p:sldId id="356" r:id="rId40"/>
    <p:sldId id="265" r:id="rId41"/>
    <p:sldId id="317" r:id="rId42"/>
    <p:sldId id="376" r:id="rId43"/>
    <p:sldId id="266" r:id="rId44"/>
    <p:sldId id="360" r:id="rId45"/>
    <p:sldId id="267" r:id="rId46"/>
    <p:sldId id="320" r:id="rId47"/>
    <p:sldId id="377" r:id="rId48"/>
    <p:sldId id="298" r:id="rId49"/>
    <p:sldId id="323" r:id="rId50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588" autoAdjust="0"/>
    <p:restoredTop sz="94280" autoAdjust="0"/>
  </p:normalViewPr>
  <p:slideViewPr>
    <p:cSldViewPr snapToGrid="0">
      <p:cViewPr varScale="1">
        <p:scale>
          <a:sx n="108" d="100"/>
          <a:sy n="108" d="100"/>
        </p:scale>
        <p:origin x="342" y="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audio" Target="../media/media47.m4a"/><Relationship Id="rId5" Type="http://schemas.microsoft.com/office/2007/relationships/media" Target="../media/media47.m4a"/><Relationship Id="rId4" Type="http://schemas.openxmlformats.org/officeDocument/2006/relationships/audio" Target="../media/media46.mp3"/><Relationship Id="rId9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49.m4a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m4a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50.m4a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0.m4a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922729" y="2752692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264478" y="629651"/>
            <a:ext cx="8357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15. Jesus Saves a Wedding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E23D25-B8D9-F44D-9DAA-20A6501FDC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87" y="2032931"/>
            <a:ext cx="4307522" cy="321501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D460BA-4BB9-AA4A-B2B6-D415EA877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478" y="-907038"/>
            <a:ext cx="812800" cy="812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F49BDF1-B2C8-B545-AE7E-4EA130EF1FC2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9167" y="1867022"/>
            <a:ext cx="2662041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</a:t>
            </a:r>
            <a:r>
              <a:rPr lang="en-US" sz="5000" dirty="0" err="1">
                <a:latin typeface="Century Gothic" panose="020B0502020202020204" pitchFamily="34" charset="0"/>
              </a:rPr>
              <a:t>na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D70077-D384-4D4F-8D07-0A16979B9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1534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2ACB3F-A5FE-DF44-AFCA-1C6C73EB0C75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33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602" y="1464252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73290" y="1435984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lieve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68601" y="3048867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0D4C42-65E3-BF4D-8AAC-006C6D302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002935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702C39-3598-DC4C-9BDD-9BA64E39172F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5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8" grpId="0" uiExpand="1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86" y="1425566"/>
            <a:ext cx="1109799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78700" y="2730553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bey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144E9C-DE27-DF46-9BE8-6F4649C5340E}"/>
              </a:ext>
            </a:extLst>
          </p:cNvPr>
          <p:cNvSpPr txBox="1">
            <a:spLocks/>
          </p:cNvSpPr>
          <p:nvPr/>
        </p:nvSpPr>
        <p:spPr>
          <a:xfrm>
            <a:off x="2678700" y="1425566"/>
            <a:ext cx="1109799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A1BA82-1543-184D-9207-2F9CB420B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1364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0DD54-7AF8-2A4A-B4BE-1F962DA4B1D4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4242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5" grpId="0" uiExpand="1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361" y="2123956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u </a:t>
            </a:r>
            <a:r>
              <a:rPr lang="en-US" sz="5000" dirty="0">
                <a:latin typeface="Century Gothic" panose="020B0502020202020204" pitchFamily="34" charset="0"/>
              </a:rPr>
              <a:t>sic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0D0C77-F508-EE40-BF22-567F9DF19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8128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614F6A-15D8-7A46-B5D5-B00518CEE6D8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5197" y="1938425"/>
            <a:ext cx="1870474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765146-FEA5-1044-AE9F-968D1333B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1364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5DAB9C-C075-734A-BE2A-0BC61BB323BF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272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677" y="923753"/>
            <a:ext cx="2124447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Mar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4485576" y="923753"/>
            <a:ext cx="254984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hap </a:t>
            </a: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4152946" y="3307326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soft 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B1B895-3898-4FC1-92D2-3A3567417EB7}"/>
              </a:ext>
            </a:extLst>
          </p:cNvPr>
          <p:cNvSpPr txBox="1">
            <a:spLocks/>
          </p:cNvSpPr>
          <p:nvPr/>
        </p:nvSpPr>
        <p:spPr>
          <a:xfrm>
            <a:off x="1195308" y="3307326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glor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E4D0F2-C05C-7542-B827-3CEC4C2B8DBD}"/>
              </a:ext>
            </a:extLst>
          </p:cNvPr>
          <p:cNvSpPr txBox="1">
            <a:spLocks/>
          </p:cNvSpPr>
          <p:nvPr/>
        </p:nvSpPr>
        <p:spPr>
          <a:xfrm>
            <a:off x="1517337" y="2047916"/>
            <a:ext cx="254984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par 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C08FF9-D51E-6143-9DE9-F32CAADF3903}"/>
              </a:ext>
            </a:extLst>
          </p:cNvPr>
          <p:cNvSpPr txBox="1">
            <a:spLocks/>
          </p:cNvSpPr>
          <p:nvPr/>
        </p:nvSpPr>
        <p:spPr>
          <a:xfrm>
            <a:off x="4420726" y="2047916"/>
            <a:ext cx="254984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emp</a:t>
            </a:r>
            <a:r>
              <a:rPr lang="en-US" sz="5000" dirty="0">
                <a:latin typeface="Century Gothic" panose="020B0502020202020204" pitchFamily="34" charset="0"/>
              </a:rPr>
              <a:t> 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71698A-2665-DA47-8115-B42CB4123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13646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491AB3-F96F-424C-BDDC-CB18E6A8D2D8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667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  <p:bldP spid="8" grpId="0" build="p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1" y="923752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3030402" y="3419519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030400" y="2171636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824AC9-1852-234E-A047-B5468B878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1364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0833DB-2793-DA42-8FB0-9C1790644804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660" y="130295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1293288" y="2858550"/>
            <a:ext cx="2980229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4273518" y="1302954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B1B895-3898-4FC1-92D2-3A3567417EB7}"/>
              </a:ext>
            </a:extLst>
          </p:cNvPr>
          <p:cNvSpPr txBox="1">
            <a:spLocks/>
          </p:cNvSpPr>
          <p:nvPr/>
        </p:nvSpPr>
        <p:spPr>
          <a:xfrm>
            <a:off x="4084320" y="2825714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E11DD3-8D21-DB40-8277-96A53FAB6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24376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AA6ADC-4344-6A44-B70D-784420BAB9CB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519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>
                <p:cTn id="2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625" y="143354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779624" y="288903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57891A-B8ED-1143-89A7-F9B06BEA0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1454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CCA0B5-5201-724D-A1D3-1AFFC3E34DBD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5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0700" y="1820637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D39254-3B35-4945-8E60-E618FD07A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111364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A2964D-8E15-A242-A9B0-AE7EDABE3718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21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103680" y="1921606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82DFEE-7BE1-8946-8448-3A60557AB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1364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C4391A-FC52-D442-8B39-D22A55B264A4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58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544108" y="1890610"/>
            <a:ext cx="3855059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o 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7413DC-84AE-5A43-8B6D-F23BD0425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23955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50861-EF2C-F744-A958-2164AEAA60DF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85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uiExpand="1" build="p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544108" y="1890610"/>
            <a:ext cx="3855059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be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 err="1">
                <a:latin typeface="Century Gothic" panose="020B0502020202020204" pitchFamily="34" charset="0"/>
              </a:rPr>
              <a:t>ve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FB3A50-6EE4-FC4E-93A2-5C123F8C2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8128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700AD5-172B-AF4E-B397-243784EA6C82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916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6604" y="2008758"/>
            <a:ext cx="2350067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E2C3AA-607B-CA42-A8EE-885F79675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5224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2FBF47-DECB-8242-BB34-4831B3536F85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8342" y="140535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3308342" y="2828070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CB908A-67E9-F044-B01C-FA28BE72C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1364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478BAF-0690-174D-B697-0AD3E429BEC4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A66DE6-23C9-8941-8E9E-289F601ED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2240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032BF8-5880-824E-8935-CCAAA1BF9C18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0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81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8503" y="1253846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2923761" y="2676558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nd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415DDF-E2B1-FB4E-9CCA-E8475B021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2261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26D53A-00C2-2042-9A39-8CF7C9B29435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5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190065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35B319-C5EA-6842-97A9-AC758ED00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271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4D686C-0772-7644-8024-A0F5095A37DE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t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01978F-8984-1340-9C8D-6569FD41B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2240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0A5EF1-66B1-BB4F-9C37-8F63450B814C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166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j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0969CA-477F-B041-9E53-50501563B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1364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498290-4CA3-894E-9F78-E63BD2C2E36F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9213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550" y="923753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2806000" y="3293887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2806000" y="2177674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 </a:t>
            </a:r>
            <a:r>
              <a:rPr lang="en-US" sz="5000" dirty="0">
                <a:latin typeface="Century Gothic" panose="020B0502020202020204" pitchFamily="34" charset="0"/>
              </a:rPr>
              <a:t>ty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0A7918-02FD-5F48-8FB1-58EC6AEA4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1364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B5411F-FF0B-9E4E-BDDC-EFF959EB2360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4242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055752" y="1301535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055752" y="2777263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gl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 y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3AF10C-E605-684C-BF4C-EB3AFE983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9271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46C028-146D-9042-9FD9-6B1149671D60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741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uiExpand="1" build="p"/>
      <p:bldP spid="5" grpId="0" uiExpand="1" build="p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18" y="1845049"/>
            <a:ext cx="2305050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8B5105-DA11-5C4D-95C6-91DFE24BC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98425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089437-8DCE-474B-979A-743B40873D06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1482" y="946909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4376680" y="946909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03B1C3-868F-E94F-9F4F-333F58E4A333}"/>
              </a:ext>
            </a:extLst>
          </p:cNvPr>
          <p:cNvSpPr txBox="1">
            <a:spLocks/>
          </p:cNvSpPr>
          <p:nvPr/>
        </p:nvSpPr>
        <p:spPr>
          <a:xfrm>
            <a:off x="4514165" y="2015549"/>
            <a:ext cx="3169479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vant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5992E7-D65D-4F49-8849-B564A2FD80B0}"/>
              </a:ext>
            </a:extLst>
          </p:cNvPr>
          <p:cNvSpPr txBox="1">
            <a:spLocks/>
          </p:cNvSpPr>
          <p:nvPr/>
        </p:nvSpPr>
        <p:spPr>
          <a:xfrm>
            <a:off x="1218701" y="2015549"/>
            <a:ext cx="2421356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wat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06C162-EC8E-5E4D-A327-56B50AE5406C}"/>
              </a:ext>
            </a:extLst>
          </p:cNvPr>
          <p:cNvSpPr txBox="1">
            <a:spLocks/>
          </p:cNvSpPr>
          <p:nvPr/>
        </p:nvSpPr>
        <p:spPr>
          <a:xfrm>
            <a:off x="966731" y="3085875"/>
            <a:ext cx="3162357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</a:rPr>
              <a:t> son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84CA0C-C39C-394D-8464-B99038FFC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1189167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49A5A94-BBA6-0344-90D1-1813E608D46F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735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5" grpId="0" uiExpand="1" build="p"/>
      <p:bldP spid="7" grpId="0" uiExpand="1" build="p"/>
      <p:bldP spid="10" grpId="0" uiExpand="1" build="p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5091" y="1825999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C3C2A8-9FA6-6C4A-94C2-805F20C3F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405" y="-111364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CFD015-345A-F04E-A069-E5C876E63D04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181350" y="2072413"/>
            <a:ext cx="2038350" cy="140970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001D95-5623-8E47-8983-A67353D27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111364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4D14A7-C04E-264A-9EDA-6131D507F538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uiExpand="1" build="p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5589" y="2713547"/>
            <a:ext cx="3960323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p-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75589" y="1496610"/>
            <a:ext cx="238792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965962" y="1496610"/>
            <a:ext cx="5958064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835471" y="2713547"/>
            <a:ext cx="4541004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nce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F49E6F-D6D8-5544-AABA-2C6AD6F18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812800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0DE490-762E-2B40-BBCA-ED43D46C8CEA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636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9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895480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peo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D9ACDD-CBA0-2340-B7B4-7EF047E39D65}"/>
              </a:ext>
            </a:extLst>
          </p:cNvPr>
          <p:cNvSpPr txBox="1">
            <a:spLocks/>
          </p:cNvSpPr>
          <p:nvPr/>
        </p:nvSpPr>
        <p:spPr>
          <a:xfrm>
            <a:off x="2015920" y="1362433"/>
            <a:ext cx="4895950" cy="116786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disci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3A08A9-CD5D-964F-80EC-0F923E611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9271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11FE86-36E7-9B44-AF08-31515B0A74CD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D9ACDD-CBA0-2340-B7B4-7EF047E39D65}"/>
              </a:ext>
            </a:extLst>
          </p:cNvPr>
          <p:cNvSpPr txBox="1">
            <a:spLocks/>
          </p:cNvSpPr>
          <p:nvPr/>
        </p:nvSpPr>
        <p:spPr>
          <a:xfrm>
            <a:off x="2171700" y="1876783"/>
            <a:ext cx="4892570" cy="116786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mira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cle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04D898-C966-9D49-B4C3-5389F1F96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91448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D0C69A-3699-9C43-BE3F-F9FEBFF7679B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957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2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778E2-D349-4B53-B2CD-778F003B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786" y="1462239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5D3AA3-B70B-174F-8434-2A58BF26E383}"/>
              </a:ext>
            </a:extLst>
          </p:cNvPr>
          <p:cNvSpPr txBox="1">
            <a:spLocks/>
          </p:cNvSpPr>
          <p:nvPr/>
        </p:nvSpPr>
        <p:spPr>
          <a:xfrm>
            <a:off x="2443786" y="2895480"/>
            <a:ext cx="4040217" cy="139968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9EE6BB-D389-EF41-A2E2-CAC3CA0C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111364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428DC6-F057-C245-B62B-93725838CE4D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434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43786" y="2000130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dr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E103DC-2F7D-E843-903E-DCA07794F8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921122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B684F5-3F4A-5A40-A1F3-CD529737BB90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7576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43786" y="1935216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wed d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30880B-AFAA-B542-A68D-46FDFD4F65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740" y="-1113646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D73B07-B3DA-944C-B12C-4594BBB9A1C3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638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0606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5939574" y="4888241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1523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3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705621" y="1522348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</a:t>
            </a:r>
            <a:r>
              <a:rPr lang="en-US" sz="5000" dirty="0">
                <a:latin typeface="Century Gothic" panose="020B0502020202020204" pitchFamily="34" charset="0"/>
              </a:rPr>
              <a:t>round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221979" y="2177323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249CC41-21CB-5849-A6BA-9049CF8C67DC}"/>
              </a:ext>
            </a:extLst>
          </p:cNvPr>
          <p:cNvSpPr txBox="1">
            <a:spLocks/>
          </p:cNvSpPr>
          <p:nvPr/>
        </p:nvSpPr>
        <p:spPr>
          <a:xfrm>
            <a:off x="2496071" y="3076693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Ca 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</a:t>
            </a:r>
            <a:endParaRPr lang="en-US" sz="4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F80751-A644-F54E-87AF-FA6CE5809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621602" y="3928769"/>
            <a:ext cx="807044" cy="4192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A2B036-2D68-FF42-BF62-DB747645C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60" y="-95441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8E03D7-E965-7649-8974-94A867ADAFA6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/>
      <p:bldP spid="5" grpId="0" uiExpand="1" build="p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d-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5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mp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413380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-p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38325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dr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F42EBE-ED05-284C-8F10-CF5D68716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812800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90A216-EFE9-1148-B081-A774A31999BA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4848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693629" y="1097483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08353" y="2152049"/>
            <a:ext cx="394495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ch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655355" y="3317905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413380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g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38325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x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c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20CD25-4ACE-4F40-AF94-95C463E80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41387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3B3263-4DD8-AD44-8CC2-28D6B8E75EEF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45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667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476256" y="923753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476256" y="2154397"/>
            <a:ext cx="353491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ts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3494077" y="3385040"/>
            <a:ext cx="3712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ft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5E010B-7DA1-FF4D-98DE-A73ADAAB7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2585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18A182-BC32-3F40-9953-D24C3349A2AC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636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472446" y="17787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53E29B-FAA6-0A46-AFD3-1A01C0882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9829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B461EE-98EE-1341-AFC9-0CDA3B891491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8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385</Words>
  <Application>Microsoft Office PowerPoint</Application>
  <PresentationFormat>On-screen Show (16:10)</PresentationFormat>
  <Paragraphs>150</Paragraphs>
  <Slides>49</Slides>
  <Notes>0</Notes>
  <HiddenSlides>0</HiddenSlides>
  <MMClips>53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</dc:title>
  <dc:creator>Lisa Suggs</dc:creator>
  <cp:lastModifiedBy>Charles Hale</cp:lastModifiedBy>
  <cp:revision>531</cp:revision>
  <dcterms:created xsi:type="dcterms:W3CDTF">2017-01-10T01:35:56Z</dcterms:created>
  <dcterms:modified xsi:type="dcterms:W3CDTF">2018-06-01T12:10:49Z</dcterms:modified>
</cp:coreProperties>
</file>