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66" r:id="rId2"/>
    <p:sldId id="267" r:id="rId3"/>
    <p:sldId id="269" r:id="rId4"/>
    <p:sldId id="268" r:id="rId5"/>
    <p:sldId id="270" r:id="rId6"/>
    <p:sldId id="258" r:id="rId7"/>
    <p:sldId id="272" r:id="rId8"/>
    <p:sldId id="260" r:id="rId9"/>
    <p:sldId id="273" r:id="rId10"/>
    <p:sldId id="274" r:id="rId11"/>
    <p:sldId id="261" r:id="rId12"/>
    <p:sldId id="276" r:id="rId13"/>
    <p:sldId id="285" r:id="rId14"/>
    <p:sldId id="278" r:id="rId15"/>
    <p:sldId id="279" r:id="rId16"/>
    <p:sldId id="280" r:id="rId17"/>
    <p:sldId id="281" r:id="rId18"/>
    <p:sldId id="282" r:id="rId19"/>
    <p:sldId id="264" r:id="rId20"/>
    <p:sldId id="284" r:id="rId21"/>
    <p:sldId id="505" r:id="rId22"/>
    <p:sldId id="489" r:id="rId23"/>
    <p:sldId id="466" r:id="rId24"/>
    <p:sldId id="490" r:id="rId25"/>
    <p:sldId id="491" r:id="rId26"/>
    <p:sldId id="492" r:id="rId27"/>
    <p:sldId id="493" r:id="rId28"/>
    <p:sldId id="494" r:id="rId29"/>
    <p:sldId id="495" r:id="rId30"/>
    <p:sldId id="496" r:id="rId31"/>
    <p:sldId id="497" r:id="rId32"/>
    <p:sldId id="498" r:id="rId33"/>
    <p:sldId id="499" r:id="rId34"/>
    <p:sldId id="500" r:id="rId35"/>
    <p:sldId id="501" r:id="rId36"/>
    <p:sldId id="502" r:id="rId37"/>
    <p:sldId id="503" r:id="rId38"/>
    <p:sldId id="504" r:id="rId39"/>
    <p:sldId id="28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06D4"/>
    <a:srgbClr val="FFAD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44"/>
    <p:restoredTop sz="94634"/>
  </p:normalViewPr>
  <p:slideViewPr>
    <p:cSldViewPr snapToGrid="0" snapToObjects="1">
      <p:cViewPr varScale="1">
        <p:scale>
          <a:sx n="81" d="100"/>
          <a:sy n="81" d="100"/>
        </p:scale>
        <p:origin x="200" y="1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5515F5-9076-2340-A700-65AA7C8C2F5B}" type="datetimeFigureOut">
              <a:rPr lang="en-US" smtClean="0"/>
              <a:t>6/6/18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9635D2-541A-A242-BEE2-1D0AE56F4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56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>
            <a:extLst>
              <a:ext uri="{FF2B5EF4-FFF2-40B4-BE49-F238E27FC236}">
                <a16:creationId xmlns:a16="http://schemas.microsoft.com/office/drawing/2014/main" id="{66B9D1FE-95D3-C14D-802D-DFA7849B5A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3" name="Text Box 2">
            <a:extLst>
              <a:ext uri="{FF2B5EF4-FFF2-40B4-BE49-F238E27FC236}">
                <a16:creationId xmlns:a16="http://schemas.microsoft.com/office/drawing/2014/main" id="{F12BA1E1-294E-9649-B1B5-2478BE17FC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9539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">
            <a:extLst>
              <a:ext uri="{FF2B5EF4-FFF2-40B4-BE49-F238E27FC236}">
                <a16:creationId xmlns:a16="http://schemas.microsoft.com/office/drawing/2014/main" id="{AB93A069-1C85-444D-9C02-630D996755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5" name="Text Box 2">
            <a:extLst>
              <a:ext uri="{FF2B5EF4-FFF2-40B4-BE49-F238E27FC236}">
                <a16:creationId xmlns:a16="http://schemas.microsoft.com/office/drawing/2014/main" id="{0E778038-DFD3-2348-9286-B1F9A320D6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636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">
            <a:extLst>
              <a:ext uri="{FF2B5EF4-FFF2-40B4-BE49-F238E27FC236}">
                <a16:creationId xmlns:a16="http://schemas.microsoft.com/office/drawing/2014/main" id="{F4980DCD-ED23-574F-A57A-27D4E7E7A5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3" name="Text Box 2">
            <a:extLst>
              <a:ext uri="{FF2B5EF4-FFF2-40B4-BE49-F238E27FC236}">
                <a16:creationId xmlns:a16="http://schemas.microsoft.com/office/drawing/2014/main" id="{969EFC73-08CC-2544-B1D1-EE21810A67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4492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">
            <a:extLst>
              <a:ext uri="{FF2B5EF4-FFF2-40B4-BE49-F238E27FC236}">
                <a16:creationId xmlns:a16="http://schemas.microsoft.com/office/drawing/2014/main" id="{BD6F5161-D0E5-094F-B3FF-D4F1BF8277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3" name="Text Box 2">
            <a:extLst>
              <a:ext uri="{FF2B5EF4-FFF2-40B4-BE49-F238E27FC236}">
                <a16:creationId xmlns:a16="http://schemas.microsoft.com/office/drawing/2014/main" id="{1DFD2765-9250-3341-B019-AABE292C88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3951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">
            <a:extLst>
              <a:ext uri="{FF2B5EF4-FFF2-40B4-BE49-F238E27FC236}">
                <a16:creationId xmlns:a16="http://schemas.microsoft.com/office/drawing/2014/main" id="{485C361D-BDB1-8F41-8C6D-58E017F772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1" name="Text Box 2">
            <a:extLst>
              <a:ext uri="{FF2B5EF4-FFF2-40B4-BE49-F238E27FC236}">
                <a16:creationId xmlns:a16="http://schemas.microsoft.com/office/drawing/2014/main" id="{6BE117FA-18E1-D24F-A31F-B29913E687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4639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1">
            <a:extLst>
              <a:ext uri="{FF2B5EF4-FFF2-40B4-BE49-F238E27FC236}">
                <a16:creationId xmlns:a16="http://schemas.microsoft.com/office/drawing/2014/main" id="{92A01DE4-2691-264F-B6B4-A0A891E27C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9" name="Text Box 2">
            <a:extLst>
              <a:ext uri="{FF2B5EF4-FFF2-40B4-BE49-F238E27FC236}">
                <a16:creationId xmlns:a16="http://schemas.microsoft.com/office/drawing/2014/main" id="{EEC9D9D0-7814-5C46-87F7-88FC91DCB3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93777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">
            <a:extLst>
              <a:ext uri="{FF2B5EF4-FFF2-40B4-BE49-F238E27FC236}">
                <a16:creationId xmlns:a16="http://schemas.microsoft.com/office/drawing/2014/main" id="{AA4BF824-A369-C749-89CE-8A9F1415C8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7" name="Text Box 2">
            <a:extLst>
              <a:ext uri="{FF2B5EF4-FFF2-40B4-BE49-F238E27FC236}">
                <a16:creationId xmlns:a16="http://schemas.microsoft.com/office/drawing/2014/main" id="{5E70B2B2-8A5C-DC40-AEB5-FF827A98D3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84516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1">
            <a:extLst>
              <a:ext uri="{FF2B5EF4-FFF2-40B4-BE49-F238E27FC236}">
                <a16:creationId xmlns:a16="http://schemas.microsoft.com/office/drawing/2014/main" id="{85D69E5F-3514-C64D-930F-33A129FC2C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5" name="Text Box 2">
            <a:extLst>
              <a:ext uri="{FF2B5EF4-FFF2-40B4-BE49-F238E27FC236}">
                <a16:creationId xmlns:a16="http://schemas.microsoft.com/office/drawing/2014/main" id="{99DCA4E3-F4A9-8B4D-8F1D-60C98BB344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78689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">
            <a:extLst>
              <a:ext uri="{FF2B5EF4-FFF2-40B4-BE49-F238E27FC236}">
                <a16:creationId xmlns:a16="http://schemas.microsoft.com/office/drawing/2014/main" id="{96EF32C8-1318-F741-B1A0-94909E9893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3" name="Text Box 2">
            <a:extLst>
              <a:ext uri="{FF2B5EF4-FFF2-40B4-BE49-F238E27FC236}">
                <a16:creationId xmlns:a16="http://schemas.microsoft.com/office/drawing/2014/main" id="{E9BC774E-F5AF-034B-9867-8B79682A6D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99516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1">
            <a:extLst>
              <a:ext uri="{FF2B5EF4-FFF2-40B4-BE49-F238E27FC236}">
                <a16:creationId xmlns:a16="http://schemas.microsoft.com/office/drawing/2014/main" id="{1B185815-C50F-7A4F-8934-470CD90E42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5" name="Text Box 2">
            <a:extLst>
              <a:ext uri="{FF2B5EF4-FFF2-40B4-BE49-F238E27FC236}">
                <a16:creationId xmlns:a16="http://schemas.microsoft.com/office/drawing/2014/main" id="{5FCEEE4B-16F0-134F-9C2D-D6EDEA4186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0853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>
            <a:extLst>
              <a:ext uri="{FF2B5EF4-FFF2-40B4-BE49-F238E27FC236}">
                <a16:creationId xmlns:a16="http://schemas.microsoft.com/office/drawing/2014/main" id="{09F7E0DE-A9B9-7641-B982-D047D0F872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1" name="Text Box 2">
            <a:extLst>
              <a:ext uri="{FF2B5EF4-FFF2-40B4-BE49-F238E27FC236}">
                <a16:creationId xmlns:a16="http://schemas.microsoft.com/office/drawing/2014/main" id="{749FD6F0-18A6-034E-A2A4-ABFA544179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6647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>
            <a:extLst>
              <a:ext uri="{FF2B5EF4-FFF2-40B4-BE49-F238E27FC236}">
                <a16:creationId xmlns:a16="http://schemas.microsoft.com/office/drawing/2014/main" id="{49D19247-13C6-AD40-AB20-F997BF0E04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9" name="Text Box 2">
            <a:extLst>
              <a:ext uri="{FF2B5EF4-FFF2-40B4-BE49-F238E27FC236}">
                <a16:creationId xmlns:a16="http://schemas.microsoft.com/office/drawing/2014/main" id="{AE09F3A1-50DE-864F-9E78-5423C28C44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7007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>
            <a:extLst>
              <a:ext uri="{FF2B5EF4-FFF2-40B4-BE49-F238E27FC236}">
                <a16:creationId xmlns:a16="http://schemas.microsoft.com/office/drawing/2014/main" id="{5716CB52-4573-FB47-9A89-5771FEC16C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7" name="Text Box 2">
            <a:extLst>
              <a:ext uri="{FF2B5EF4-FFF2-40B4-BE49-F238E27FC236}">
                <a16:creationId xmlns:a16="http://schemas.microsoft.com/office/drawing/2014/main" id="{3CE50133-69BB-D748-8310-582E37150E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1213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>
            <a:extLst>
              <a:ext uri="{FF2B5EF4-FFF2-40B4-BE49-F238E27FC236}">
                <a16:creationId xmlns:a16="http://schemas.microsoft.com/office/drawing/2014/main" id="{3F942BFD-7616-5C4E-9943-2DC4F3D092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5" name="Text Box 2">
            <a:extLst>
              <a:ext uri="{FF2B5EF4-FFF2-40B4-BE49-F238E27FC236}">
                <a16:creationId xmlns:a16="http://schemas.microsoft.com/office/drawing/2014/main" id="{72235C8B-4A58-C14F-AF44-0292A71EC0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6874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>
            <a:extLst>
              <a:ext uri="{FF2B5EF4-FFF2-40B4-BE49-F238E27FC236}">
                <a16:creationId xmlns:a16="http://schemas.microsoft.com/office/drawing/2014/main" id="{B20CD66F-7961-3749-B3E0-DE025EA501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3" name="Text Box 2">
            <a:extLst>
              <a:ext uri="{FF2B5EF4-FFF2-40B4-BE49-F238E27FC236}">
                <a16:creationId xmlns:a16="http://schemas.microsoft.com/office/drawing/2014/main" id="{DC5E8945-3D67-D64D-9B17-C378D7E89E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1078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">
            <a:extLst>
              <a:ext uri="{FF2B5EF4-FFF2-40B4-BE49-F238E27FC236}">
                <a16:creationId xmlns:a16="http://schemas.microsoft.com/office/drawing/2014/main" id="{54768C56-5EAD-034F-B95E-1B594FE91E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Text Box 2">
            <a:extLst>
              <a:ext uri="{FF2B5EF4-FFF2-40B4-BE49-F238E27FC236}">
                <a16:creationId xmlns:a16="http://schemas.microsoft.com/office/drawing/2014/main" id="{0D592E13-071C-134C-B879-3554D2599A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5004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>
            <a:extLst>
              <a:ext uri="{FF2B5EF4-FFF2-40B4-BE49-F238E27FC236}">
                <a16:creationId xmlns:a16="http://schemas.microsoft.com/office/drawing/2014/main" id="{722A4E84-4481-0542-868A-C3735BAA4E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9" name="Text Box 2">
            <a:extLst>
              <a:ext uri="{FF2B5EF4-FFF2-40B4-BE49-F238E27FC236}">
                <a16:creationId xmlns:a16="http://schemas.microsoft.com/office/drawing/2014/main" id="{361CD068-48DB-5542-8F7F-CB76853781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4907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">
            <a:extLst>
              <a:ext uri="{FF2B5EF4-FFF2-40B4-BE49-F238E27FC236}">
                <a16:creationId xmlns:a16="http://schemas.microsoft.com/office/drawing/2014/main" id="{B3AD9E4D-B7F2-7441-B2FD-7F46A9D1AB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7" name="Text Box 2">
            <a:extLst>
              <a:ext uri="{FF2B5EF4-FFF2-40B4-BE49-F238E27FC236}">
                <a16:creationId xmlns:a16="http://schemas.microsoft.com/office/drawing/2014/main" id="{FA77E190-E62A-954B-9466-C569B88DA6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5135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7A8C0-AC13-3B42-830A-037FF97AD0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27ECA3-3180-7D45-AB4F-3E91C62254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F22FC-E9E7-AF47-9797-83338C55C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1C2F2-B188-B348-82DC-1B595A40C41E}" type="datetimeFigureOut">
              <a:rPr lang="en-US" smtClean="0"/>
              <a:t>6/6/18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1635F-50EF-5E4F-8371-27B92BB6C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7AB083-CE04-AF4B-99FB-F30B76705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0C27-C26A-494F-B8AE-F9EC7B02A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55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BDB23-C641-C34E-B4D3-AD5E9AE69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18711-346D-4B48-B86F-491F24E170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06669-A5F3-EE47-90E0-E7B7C3130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1C2F2-B188-B348-82DC-1B595A40C41E}" type="datetimeFigureOut">
              <a:rPr lang="en-US" smtClean="0"/>
              <a:t>6/6/18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E3388-2C08-684C-BA53-082DD9063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024777-ECA3-E143-957C-A27D1C60F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0C27-C26A-494F-B8AE-F9EC7B02A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31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0EA0D4-6899-D84F-8BCC-671282FA15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04228D-7AE7-974E-9BBC-CDDAE7A687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C34FA-824F-DF46-8254-C5F419AC7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1C2F2-B188-B348-82DC-1B595A40C41E}" type="datetimeFigureOut">
              <a:rPr lang="en-US" smtClean="0"/>
              <a:t>6/6/18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757C0-482A-3B42-ACBD-16DA363DB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C052F-AA07-994F-8AC4-7CA5CD96B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0C27-C26A-494F-B8AE-F9EC7B02A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248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1671D-B316-FA44-A13D-616E96819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66622-69DA-F842-B4F7-4FAE16A30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8BDD6-EBB7-0C46-A774-D55A00794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1C2F2-B188-B348-82DC-1B595A40C41E}" type="datetimeFigureOut">
              <a:rPr lang="en-US" smtClean="0"/>
              <a:t>6/6/18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8A08B-6045-CB4E-9101-6D2080939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6B2A9-240B-4449-872D-B3C7F7ECF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0C27-C26A-494F-B8AE-F9EC7B02A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43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186E5-D676-C343-A154-848DBCB16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414693-0DFD-3B48-8FC1-D2BB09FA9C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EDFA9-97D7-0E4F-A5CF-9B76F2456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1C2F2-B188-B348-82DC-1B595A40C41E}" type="datetimeFigureOut">
              <a:rPr lang="en-US" smtClean="0"/>
              <a:t>6/6/18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1DEEA-CB3B-FF4E-846C-15616471E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A3E412-CB9F-6F40-9D84-A2A9A534B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0C27-C26A-494F-B8AE-F9EC7B02A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78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A65AF-6C7F-C943-9AE2-D3963E7E9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87292-0206-9F49-93AE-133E9DB64B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3C2209-5F3F-DE45-8DD8-0456FE42B3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A763E7-85B5-3640-A008-EE915877D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1C2F2-B188-B348-82DC-1B595A40C41E}" type="datetimeFigureOut">
              <a:rPr lang="en-US" smtClean="0"/>
              <a:t>6/6/18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EF343-7F64-1344-9262-F63CBE9F8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D616DA-ED99-124F-8B55-2849DA93C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0C27-C26A-494F-B8AE-F9EC7B02A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576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54E6C-15C3-A342-9F7C-F724C1E6A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95999-B019-6C46-B39E-9C9F8EEF4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3D37E3-3408-6B45-B474-8D2858ADF3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3CA675-013A-474B-ADD4-1F09E02608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26B432-40F9-5C4D-9BDD-7E33873F69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092FD0-E836-1741-AFB2-ACEBCE2E3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1C2F2-B188-B348-82DC-1B595A40C41E}" type="datetimeFigureOut">
              <a:rPr lang="en-US" smtClean="0"/>
              <a:t>6/6/18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9F441F-B372-E046-92E3-A91469680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44F739-1B52-A44F-B954-61B6D6E2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0C27-C26A-494F-B8AE-F9EC7B02A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93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AEFDD-1DBA-B840-A2F9-7EB02208C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1C0D49-5089-0840-A8B5-2EC05D932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1C2F2-B188-B348-82DC-1B595A40C41E}" type="datetimeFigureOut">
              <a:rPr lang="en-US" smtClean="0"/>
              <a:t>6/6/18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25E4BF-47FD-7046-BA4D-37C4E3F2E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05BC81-F623-224D-B87C-3B4C1B51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0C27-C26A-494F-B8AE-F9EC7B02A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19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578642-92B2-6E41-9C25-4B08D9BEC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1C2F2-B188-B348-82DC-1B595A40C41E}" type="datetimeFigureOut">
              <a:rPr lang="en-US" smtClean="0"/>
              <a:t>6/6/18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333093-94E0-434F-8AB2-631FEBD71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93827-43AA-AA4E-8183-24BBE7054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0C27-C26A-494F-B8AE-F9EC7B02A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57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ED194-3087-6E4B-A181-DF47B7E7D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F517A-32CD-B445-BEF2-A8C208338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47CAE3-F5FB-144F-87BC-2C6E27B324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732989-F66A-D84C-A98D-447180A37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1C2F2-B188-B348-82DC-1B595A40C41E}" type="datetimeFigureOut">
              <a:rPr lang="en-US" smtClean="0"/>
              <a:t>6/6/18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49C381-9AD8-094D-8DA7-5BD9CCA3F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10CEA6-3BD9-D043-B1CA-771DF48B9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0C27-C26A-494F-B8AE-F9EC7B02A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34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946D8-B760-544A-92B4-402625CCD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3805DB-CA60-654E-9168-387B7EAA02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5CA95-EE95-8743-87B6-83118CF79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EC491F-664C-9E4B-AA1E-65D21D0A8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1C2F2-B188-B348-82DC-1B595A40C41E}" type="datetimeFigureOut">
              <a:rPr lang="en-US" smtClean="0"/>
              <a:t>6/6/18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078ACC-36C9-7F46-AF4F-65B6AEBB6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786483-B8A9-994F-8C3F-0E44D7269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0C27-C26A-494F-B8AE-F9EC7B02A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167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8AE295-EBAA-0843-B01D-44B883B0C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8E59B-4213-404A-A8ED-8659B5FF8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D5AB0-F074-F248-A3D9-2B4C4ED8CE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1C2F2-B188-B348-82DC-1B595A40C41E}" type="datetimeFigureOut">
              <a:rPr lang="en-US" smtClean="0"/>
              <a:t>6/6/18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C68C6-8FE2-A647-A5CD-0A297CDD04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2BEF1-5BEB-2545-8D61-AB83912CE3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10C27-C26A-494F-B8AE-F9EC7B02A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23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5.m4a"/><Relationship Id="rId7" Type="http://schemas.openxmlformats.org/officeDocument/2006/relationships/image" Target="../media/image11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5.m4a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media" Target="../media/media17.m4a"/><Relationship Id="rId7" Type="http://schemas.openxmlformats.org/officeDocument/2006/relationships/image" Target="../media/image6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7.m4a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1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1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bibleimages.org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richardgunther.or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>
            <a:extLst>
              <a:ext uri="{FF2B5EF4-FFF2-40B4-BE49-F238E27FC236}">
                <a16:creationId xmlns:a16="http://schemas.microsoft.com/office/drawing/2014/main" id="{072252BD-9DBE-4049-AB02-D15D9316C2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35"/>
          <a:stretch/>
        </p:blipFill>
        <p:spPr bwMode="auto">
          <a:xfrm>
            <a:off x="7840141" y="595288"/>
            <a:ext cx="3895428" cy="6003455"/>
          </a:xfrm>
          <a:prstGeom prst="roundRect">
            <a:avLst/>
          </a:prstGeom>
          <a:noFill/>
          <a:ln w="28575" cap="flat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1113337-A865-7A46-AC94-A941A1DE1F57}"/>
              </a:ext>
            </a:extLst>
          </p:cNvPr>
          <p:cNvSpPr/>
          <p:nvPr/>
        </p:nvSpPr>
        <p:spPr>
          <a:xfrm>
            <a:off x="263471" y="825315"/>
            <a:ext cx="74856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8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Century Gothic" panose="020B0502020202020204" pitchFamily="34" charset="0"/>
              </a:rPr>
              <a:t>Help  Me  See!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B042E3-B624-554E-BE7E-9659AC65B058}"/>
              </a:ext>
            </a:extLst>
          </p:cNvPr>
          <p:cNvSpPr/>
          <p:nvPr/>
        </p:nvSpPr>
        <p:spPr>
          <a:xfrm>
            <a:off x="10838347" y="-1194540"/>
            <a:ext cx="697745" cy="54145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66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FA3D3A-4B0C-4442-91A3-3148110BF8C3}"/>
              </a:ext>
            </a:extLst>
          </p:cNvPr>
          <p:cNvSpPr/>
          <p:nvPr/>
        </p:nvSpPr>
        <p:spPr>
          <a:xfrm>
            <a:off x="354460" y="2977083"/>
            <a:ext cx="748568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Jesus heals a </a:t>
            </a:r>
          </a:p>
          <a:p>
            <a:pPr algn="ctr"/>
            <a:r>
              <a:rPr lang="en-US" sz="6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blind man.</a:t>
            </a:r>
          </a:p>
          <a:p>
            <a:pPr algn="ctr"/>
            <a:endParaRPr lang="en-US" sz="1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 10:46-52</a:t>
            </a:r>
            <a:endParaRPr lang="en-US" sz="80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FC52D9E-6D01-3646-B3F4-17B86F249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3471" y="-14658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7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1">
            <a:extLst>
              <a:ext uri="{FF2B5EF4-FFF2-40B4-BE49-F238E27FC236}">
                <a16:creationId xmlns:a16="http://schemas.microsoft.com/office/drawing/2014/main" id="{C7F30C84-3232-6340-8EF6-471417375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" r="16525"/>
          <a:stretch>
            <a:fillRect/>
          </a:stretch>
        </p:blipFill>
        <p:spPr bwMode="auto">
          <a:xfrm>
            <a:off x="557941" y="87156"/>
            <a:ext cx="7382766" cy="6634319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-15" r="16525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2" name="TextBox 2">
            <a:extLst>
              <a:ext uri="{FF2B5EF4-FFF2-40B4-BE49-F238E27FC236}">
                <a16:creationId xmlns:a16="http://schemas.microsoft.com/office/drawing/2014/main" id="{07D25698-5607-8F4E-A480-2E6B143B8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865" y="228865"/>
            <a:ext cx="405079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4800" b="1" dirty="0">
                <a:latin typeface="Century Gothic" panose="020B0502020202020204" pitchFamily="34" charset="0"/>
              </a:rPr>
              <a:t>Jesus, help! </a:t>
            </a:r>
          </a:p>
        </p:txBody>
      </p:sp>
      <p:sp>
        <p:nvSpPr>
          <p:cNvPr id="32773" name="TextBox 3">
            <a:extLst>
              <a:ext uri="{FF2B5EF4-FFF2-40B4-BE49-F238E27FC236}">
                <a16:creationId xmlns:a16="http://schemas.microsoft.com/office/drawing/2014/main" id="{50B05B67-A874-5545-9C6D-C74FB382A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6655" y="222299"/>
            <a:ext cx="293836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4800" b="1" dirty="0">
                <a:latin typeface="Century Gothic" panose="020B0502020202020204" pitchFamily="34" charset="0"/>
              </a:rPr>
              <a:t>I cannot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4800" b="1" dirty="0">
                <a:latin typeface="Century Gothic" panose="020B0502020202020204" pitchFamily="34" charset="0"/>
              </a:rPr>
              <a:t>      see.</a:t>
            </a:r>
          </a:p>
        </p:txBody>
      </p:sp>
      <p:sp>
        <p:nvSpPr>
          <p:cNvPr id="32774" name="TextBox 5">
            <a:extLst>
              <a:ext uri="{FF2B5EF4-FFF2-40B4-BE49-F238E27FC236}">
                <a16:creationId xmlns:a16="http://schemas.microsoft.com/office/drawing/2014/main" id="{26304AA4-0858-F64A-A6BB-4AE8ABA2B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4594" y="1575537"/>
            <a:ext cx="3135212" cy="216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4800" b="1" dirty="0">
                <a:latin typeface="Century Gothic" panose="020B0502020202020204" pitchFamily="34" charset="0"/>
              </a:rPr>
              <a:t>Can you</a:t>
            </a:r>
          </a:p>
          <a:p>
            <a:pPr>
              <a:lnSpc>
                <a:spcPct val="15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4800" b="1" dirty="0">
                <a:latin typeface="Century Gothic" panose="020B0502020202020204" pitchFamily="34" charset="0"/>
              </a:rPr>
              <a:t>help me?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37CCA-2189-AF4A-B7E9-827A20B8A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75DAE1-AE4F-5C4D-8CF9-1B0149A8676B}" type="slidenum">
              <a:rPr lang="en-US" altLang="en-US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FF76B6-16BD-0B43-9205-84DEC2581D2C}"/>
              </a:ext>
            </a:extLst>
          </p:cNvPr>
          <p:cNvSpPr/>
          <p:nvPr/>
        </p:nvSpPr>
        <p:spPr>
          <a:xfrm>
            <a:off x="9013693" y="-1164398"/>
            <a:ext cx="697745" cy="54145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66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6113FB-D6C8-5B4D-ACCA-F3202CE184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16439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3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2772" grpId="0"/>
      <p:bldP spid="32773" grpId="0"/>
      <p:bldP spid="32774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1">
            <a:extLst>
              <a:ext uri="{FF2B5EF4-FFF2-40B4-BE49-F238E27FC236}">
                <a16:creationId xmlns:a16="http://schemas.microsoft.com/office/drawing/2014/main" id="{DE2339DF-181C-5549-98D7-B742FEC4A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r="18948" b="981"/>
          <a:stretch>
            <a:fillRect/>
          </a:stretch>
        </p:blipFill>
        <p:spPr bwMode="auto">
          <a:xfrm>
            <a:off x="2003487" y="193359"/>
            <a:ext cx="7359078" cy="6345553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824" r="18948" b="981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0" name="TextBox 2">
            <a:extLst>
              <a:ext uri="{FF2B5EF4-FFF2-40B4-BE49-F238E27FC236}">
                <a16:creationId xmlns:a16="http://schemas.microsoft.com/office/drawing/2014/main" id="{10AD9F7F-2194-9C49-8D4C-8139A660E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0593" y="913302"/>
            <a:ext cx="451000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4800" b="1" dirty="0">
                <a:latin typeface="Century Gothic" panose="020B0502020202020204" pitchFamily="34" charset="0"/>
              </a:rPr>
              <a:t>Yes, I can help you.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89897D-1BDB-3746-911F-A9261AFCF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25D96-9A28-E348-8439-91B466A95AB3}" type="slidenum">
              <a:rPr lang="en-US" altLang="en-US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CD1D7D-8442-8148-8AF5-D0864D6E25FE}"/>
              </a:ext>
            </a:extLst>
          </p:cNvPr>
          <p:cNvSpPr/>
          <p:nvPr/>
        </p:nvSpPr>
        <p:spPr>
          <a:xfrm>
            <a:off x="9013693" y="-1164398"/>
            <a:ext cx="697745" cy="54145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66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A1E89F-64DC-FA4D-BA18-7B4D4D2AAF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16439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8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FDF674-B32D-5647-81CB-D588448C7D99}"/>
              </a:ext>
            </a:extLst>
          </p:cNvPr>
          <p:cNvSpPr/>
          <p:nvPr/>
        </p:nvSpPr>
        <p:spPr>
          <a:xfrm>
            <a:off x="2702882" y="1380350"/>
            <a:ext cx="3180297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latin typeface="Century Gothic" panose="020B0502020202020204" pitchFamily="34" charset="0"/>
              </a:rPr>
              <a:t>I ...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EE3677-0CB9-974D-B467-44F6A7BA9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0F0523-0067-F948-949F-FAFA469D0262}" type="slidenum">
              <a:rPr lang="en-US" altLang="en-US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2A6FDE-2D09-9B40-A105-A20368282CEF}"/>
              </a:ext>
            </a:extLst>
          </p:cNvPr>
          <p:cNvSpPr/>
          <p:nvPr/>
        </p:nvSpPr>
        <p:spPr>
          <a:xfrm>
            <a:off x="4293031" y="3531143"/>
            <a:ext cx="395264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latin typeface="Century Gothic" panose="020B0502020202020204" pitchFamily="34" charset="0"/>
              </a:rPr>
              <a:t>can...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BF9FDC-0BF6-A14F-A235-E48F256353CF}"/>
              </a:ext>
            </a:extLst>
          </p:cNvPr>
          <p:cNvSpPr/>
          <p:nvPr/>
        </p:nvSpPr>
        <p:spPr>
          <a:xfrm>
            <a:off x="9013693" y="-1164398"/>
            <a:ext cx="697745" cy="54145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66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34DA71B-61C8-B343-A2B5-D96C3147BC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16439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2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FDF674-B32D-5647-81CB-D588448C7D99}"/>
              </a:ext>
            </a:extLst>
          </p:cNvPr>
          <p:cNvSpPr/>
          <p:nvPr/>
        </p:nvSpPr>
        <p:spPr>
          <a:xfrm>
            <a:off x="759782" y="1075550"/>
            <a:ext cx="470756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12000" b="1" dirty="0">
                <a:ln w="22225">
                  <a:solidFill>
                    <a:schemeClr val="accent2"/>
                  </a:solidFill>
                  <a:prstDash val="solid"/>
                </a:ln>
                <a:latin typeface="Century Gothic" panose="020B0502020202020204" pitchFamily="34" charset="0"/>
              </a:rPr>
              <a:t>see!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EE3677-0CB9-974D-B467-44F6A7BA9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0F0523-0067-F948-949F-FAFA469D0262}" type="slidenum">
              <a:rPr lang="en-US" altLang="en-US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BF9FDC-0BF6-A14F-A235-E48F256353CF}"/>
              </a:ext>
            </a:extLst>
          </p:cNvPr>
          <p:cNvSpPr/>
          <p:nvPr/>
        </p:nvSpPr>
        <p:spPr>
          <a:xfrm>
            <a:off x="9013693" y="-1164398"/>
            <a:ext cx="697745" cy="54145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66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7D07951-9841-154B-89D1-083DFCC7D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8" t="8402" r="28912" b="12613"/>
          <a:stretch/>
        </p:blipFill>
        <p:spPr bwMode="auto">
          <a:xfrm>
            <a:off x="6019800" y="402078"/>
            <a:ext cx="4895850" cy="6319397"/>
          </a:xfrm>
          <a:prstGeom prst="rect">
            <a:avLst/>
          </a:prstGeom>
          <a:ln w="9525" cap="flat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F7A1B2-0281-A94F-BC29-1DB97ADDC5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16439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3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Box 3">
            <a:extLst>
              <a:ext uri="{FF2B5EF4-FFF2-40B4-BE49-F238E27FC236}">
                <a16:creationId xmlns:a16="http://schemas.microsoft.com/office/drawing/2014/main" id="{A96C2946-0886-2F4F-815F-06BD94EF2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587" y="-171589"/>
            <a:ext cx="7662919" cy="1059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4800" b="1" dirty="0">
                <a:latin typeface="Century Gothic" panose="020B0502020202020204" pitchFamily="34" charset="0"/>
              </a:rPr>
              <a:t>I can see. I am not sad.</a:t>
            </a:r>
          </a:p>
        </p:txBody>
      </p:sp>
      <p:sp>
        <p:nvSpPr>
          <p:cNvPr id="39940" name="TextBox 4">
            <a:extLst>
              <a:ext uri="{FF2B5EF4-FFF2-40B4-BE49-F238E27FC236}">
                <a16:creationId xmlns:a16="http://schemas.microsoft.com/office/drawing/2014/main" id="{3AB87DEF-5684-D440-8E0F-39D7EA5EF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383" y="5600905"/>
            <a:ext cx="9980484" cy="105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4800" b="1" dirty="0">
                <a:latin typeface="Century Gothic" panose="020B0502020202020204" pitchFamily="34" charset="0"/>
              </a:rPr>
              <a:t>I can see. I am glad, glad, glad!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03586A57-9322-AE49-A133-4FF08C5387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8" t="8402" r="28912" b="12613"/>
          <a:stretch/>
        </p:blipFill>
        <p:spPr bwMode="auto">
          <a:xfrm>
            <a:off x="3998562" y="1059842"/>
            <a:ext cx="3518115" cy="4541063"/>
          </a:xfrm>
          <a:prstGeom prst="rect">
            <a:avLst/>
          </a:prstGeom>
          <a:ln w="9525" cap="flat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D1CEA9-794A-AD43-9E91-B03B29B4D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F1174-842A-0640-9C7E-4087F0DC9C03}" type="slidenum">
              <a:rPr lang="en-US" altLang="en-US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9611CD-3496-554C-93B0-F6F0BB6DE20D}"/>
              </a:ext>
            </a:extLst>
          </p:cNvPr>
          <p:cNvSpPr/>
          <p:nvPr/>
        </p:nvSpPr>
        <p:spPr>
          <a:xfrm>
            <a:off x="9013693" y="-1164398"/>
            <a:ext cx="697745" cy="54145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66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381A738-79FB-344D-BA66-626C6FA5D1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1435747"/>
            <a:ext cx="812800" cy="8128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9F054B-0C87-4341-B320-2910E758986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96787" y="-14357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2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5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9939" grpId="0"/>
      <p:bldP spid="39940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1">
            <a:extLst>
              <a:ext uri="{FF2B5EF4-FFF2-40B4-BE49-F238E27FC236}">
                <a16:creationId xmlns:a16="http://schemas.microsoft.com/office/drawing/2014/main" id="{EEA0549B-0068-FA45-A402-42CC5BC11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5124" y="304051"/>
            <a:ext cx="8848676" cy="104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4800" b="1" dirty="0">
                <a:latin typeface="Century Gothic" panose="020B0502020202020204" pitchFamily="34" charset="0"/>
              </a:rPr>
              <a:t>I can see you. I can see me.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406" dirty="0">
              <a:latin typeface="Century Gothic" panose="020B0502020202020204" pitchFamily="34" charset="0"/>
            </a:endParaRPr>
          </a:p>
        </p:txBody>
      </p:sp>
      <p:pic>
        <p:nvPicPr>
          <p:cNvPr id="41987" name="Picture 5">
            <a:extLst>
              <a:ext uri="{FF2B5EF4-FFF2-40B4-BE49-F238E27FC236}">
                <a16:creationId xmlns:a16="http://schemas.microsoft.com/office/drawing/2014/main" id="{41488180-83CC-E343-A247-E563913BB8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5" t="2667" r="3880" b="18666"/>
          <a:stretch>
            <a:fillRect/>
          </a:stretch>
        </p:blipFill>
        <p:spPr bwMode="auto">
          <a:xfrm>
            <a:off x="2505124" y="1472981"/>
            <a:ext cx="4211033" cy="4072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8" name="TextBox 7">
            <a:extLst>
              <a:ext uri="{FF2B5EF4-FFF2-40B4-BE49-F238E27FC236}">
                <a16:creationId xmlns:a16="http://schemas.microsoft.com/office/drawing/2014/main" id="{1232FF80-4283-D64C-817A-2A4B13161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0991" y="5707915"/>
            <a:ext cx="71568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4800" b="1" dirty="0">
                <a:latin typeface="Century Gothic" panose="020B0502020202020204" pitchFamily="34" charset="0"/>
              </a:rPr>
              <a:t>Yes, I can see the cat.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C66AA-F947-3A4F-8F5D-FB0B5298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BEC7E1-CB43-F740-BD34-010C57BDFADF}" type="slidenum">
              <a:rPr lang="en-US" altLang="en-US"/>
              <a:pPr>
                <a:defRPr/>
              </a:pPr>
              <a:t>15</a:t>
            </a:fld>
            <a:endParaRPr lang="en-US" altLang="en-US" dirty="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4E6A14E3-8AC8-F94D-A240-151B15E822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8" t="8402" r="28912" b="12613"/>
          <a:stretch/>
        </p:blipFill>
        <p:spPr bwMode="auto">
          <a:xfrm>
            <a:off x="7142097" y="1675606"/>
            <a:ext cx="2840103" cy="3667349"/>
          </a:xfrm>
          <a:prstGeom prst="rect">
            <a:avLst/>
          </a:prstGeom>
          <a:ln w="9525" cap="flat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0696413-6EA6-A540-B39B-289C049F7073}"/>
              </a:ext>
            </a:extLst>
          </p:cNvPr>
          <p:cNvSpPr/>
          <p:nvPr/>
        </p:nvSpPr>
        <p:spPr>
          <a:xfrm>
            <a:off x="9013693" y="-1164398"/>
            <a:ext cx="697745" cy="54145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66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50D38F-1F91-EF44-B093-96A3D81654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0456" y="-1435747"/>
            <a:ext cx="812800" cy="8128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E8BF4D-0695-834B-BB6B-D96DCF9567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28191" y="-14357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3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62121">
                <p:cTn id="1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1986" grpId="0"/>
      <p:bldP spid="41988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1">
            <a:extLst>
              <a:ext uri="{FF2B5EF4-FFF2-40B4-BE49-F238E27FC236}">
                <a16:creationId xmlns:a16="http://schemas.microsoft.com/office/drawing/2014/main" id="{8A9E5C8F-60F5-DA4E-9D95-A4D42D00A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2513" y="641926"/>
            <a:ext cx="63232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4800" b="1" dirty="0">
                <a:latin typeface="Century Gothic" panose="020B0502020202020204" pitchFamily="34" charset="0"/>
              </a:rPr>
              <a:t>I can see the sun. </a:t>
            </a:r>
          </a:p>
        </p:txBody>
      </p:sp>
      <p:pic>
        <p:nvPicPr>
          <p:cNvPr id="44035" name="Picture 6">
            <a:extLst>
              <a:ext uri="{FF2B5EF4-FFF2-40B4-BE49-F238E27FC236}">
                <a16:creationId xmlns:a16="http://schemas.microsoft.com/office/drawing/2014/main" id="{46EB1419-9AEA-C946-BC23-01ABC10D9E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4" t="5620" r="4575" b="53630"/>
          <a:stretch>
            <a:fillRect/>
          </a:stretch>
        </p:blipFill>
        <p:spPr bwMode="auto">
          <a:xfrm flipH="1">
            <a:off x="2237189" y="2080956"/>
            <a:ext cx="4142933" cy="316162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8BC25AF2-ACE8-3B49-A8EE-11FEBDD917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8" t="8402" r="28912" b="12613"/>
          <a:stretch/>
        </p:blipFill>
        <p:spPr bwMode="auto">
          <a:xfrm>
            <a:off x="6899245" y="2093237"/>
            <a:ext cx="2871362" cy="3707540"/>
          </a:xfrm>
          <a:prstGeom prst="rect">
            <a:avLst/>
          </a:prstGeom>
          <a:ln w="9525" cap="flat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F58B03-4B3B-9648-8850-7C38A723E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960145-3E72-B94C-BFF3-297BC1401680}" type="slidenum">
              <a:rPr lang="en-US" altLang="en-US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63B462-A1E2-E940-85FF-E1F464A85B6F}"/>
              </a:ext>
            </a:extLst>
          </p:cNvPr>
          <p:cNvSpPr/>
          <p:nvPr/>
        </p:nvSpPr>
        <p:spPr>
          <a:xfrm>
            <a:off x="9013693" y="-1164398"/>
            <a:ext cx="697745" cy="54145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66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738AAF-FEB7-644B-B9D3-34212235B7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4357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83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4034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1">
            <a:extLst>
              <a:ext uri="{FF2B5EF4-FFF2-40B4-BE49-F238E27FC236}">
                <a16:creationId xmlns:a16="http://schemas.microsoft.com/office/drawing/2014/main" id="{CE493B53-BCC9-3248-97DB-17CDEF3C3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8190" y="346082"/>
            <a:ext cx="63232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4800" b="1" dirty="0">
                <a:latin typeface="Century Gothic" panose="020B0502020202020204" pitchFamily="34" charset="0"/>
              </a:rPr>
              <a:t>I can see the tree.  </a:t>
            </a:r>
          </a:p>
        </p:txBody>
      </p:sp>
      <p:pic>
        <p:nvPicPr>
          <p:cNvPr id="46083" name="Picture 3">
            <a:extLst>
              <a:ext uri="{FF2B5EF4-FFF2-40B4-BE49-F238E27FC236}">
                <a16:creationId xmlns:a16="http://schemas.microsoft.com/office/drawing/2014/main" id="{85F2D71A-396B-4341-8C7B-4AB539939E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02" t="44965" r="3885" b="15691"/>
          <a:stretch>
            <a:fillRect/>
          </a:stretch>
        </p:blipFill>
        <p:spPr bwMode="auto">
          <a:xfrm>
            <a:off x="1991846" y="1633283"/>
            <a:ext cx="4980227" cy="450129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11F76CAA-51FE-2B46-9F26-75318E22C3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8" t="8402" r="28912" b="12613"/>
          <a:stretch/>
        </p:blipFill>
        <p:spPr bwMode="auto">
          <a:xfrm>
            <a:off x="7313427" y="2030719"/>
            <a:ext cx="2870246" cy="3706424"/>
          </a:xfrm>
          <a:prstGeom prst="rect">
            <a:avLst/>
          </a:prstGeom>
          <a:ln w="9525" cap="flat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BC24F3-7894-8D44-A3E4-14C22FEB9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878976-BB48-1F49-82B4-FF3459E757F2}" type="slidenum">
              <a:rPr lang="en-US" altLang="en-US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C6F1B5-0EB1-B247-B2E7-302F11A80CE6}"/>
              </a:ext>
            </a:extLst>
          </p:cNvPr>
          <p:cNvSpPr/>
          <p:nvPr/>
        </p:nvSpPr>
        <p:spPr>
          <a:xfrm>
            <a:off x="9013693" y="-1164398"/>
            <a:ext cx="697745" cy="54145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66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196E55-3F3A-7C45-A583-88063D18E3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4357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8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6082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1">
            <a:extLst>
              <a:ext uri="{FF2B5EF4-FFF2-40B4-BE49-F238E27FC236}">
                <a16:creationId xmlns:a16="http://schemas.microsoft.com/office/drawing/2014/main" id="{31042A1D-F7AC-2B46-B545-4A6534AC8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85" b="7088"/>
          <a:stretch>
            <a:fillRect/>
          </a:stretch>
        </p:blipFill>
        <p:spPr bwMode="auto">
          <a:xfrm flipH="1">
            <a:off x="6291927" y="418648"/>
            <a:ext cx="4308913" cy="6139928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48685" b="7088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180C0D37-B0C5-384E-A617-86C783514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8" t="8402" r="28912" b="12613"/>
          <a:stretch/>
        </p:blipFill>
        <p:spPr bwMode="auto">
          <a:xfrm flipH="1">
            <a:off x="2719471" y="1874424"/>
            <a:ext cx="2595613" cy="3483145"/>
          </a:xfrm>
          <a:prstGeom prst="rect">
            <a:avLst/>
          </a:prstGeom>
          <a:ln w="9525" cap="flat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48133" name="TextBox 3">
            <a:extLst>
              <a:ext uri="{FF2B5EF4-FFF2-40B4-BE49-F238E27FC236}">
                <a16:creationId xmlns:a16="http://schemas.microsoft.com/office/drawing/2014/main" id="{DFB575D7-E322-A843-9545-8FDC9FD24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907" y="522629"/>
            <a:ext cx="58207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4800" b="1" dirty="0">
                <a:latin typeface="Century Gothic" panose="020B0502020202020204" pitchFamily="34" charset="0"/>
              </a:rPr>
              <a:t>And I can see</a:t>
            </a:r>
            <a:r>
              <a:rPr lang="en-US" altLang="en-US" sz="4219" dirty="0">
                <a:latin typeface="Century Gothic" panose="020B0502020202020204" pitchFamily="34" charset="0"/>
              </a:rPr>
              <a:t>...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0F4AD0-9BEA-1B4B-9335-DB00DCF454A0}"/>
              </a:ext>
            </a:extLst>
          </p:cNvPr>
          <p:cNvSpPr/>
          <p:nvPr/>
        </p:nvSpPr>
        <p:spPr>
          <a:xfrm>
            <a:off x="6866336" y="686582"/>
            <a:ext cx="1808508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Jesus!</a:t>
            </a:r>
            <a:endParaRPr lang="en-US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460BAC-22D3-4B4B-A83B-1202767A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2F58B2-1249-7E4B-A3D7-F1F1631379A7}" type="slidenum">
              <a:rPr lang="en-US" altLang="en-US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57EDC0-A3C8-1A4D-8973-07AD7A614A59}"/>
              </a:ext>
            </a:extLst>
          </p:cNvPr>
          <p:cNvSpPr/>
          <p:nvPr/>
        </p:nvSpPr>
        <p:spPr>
          <a:xfrm>
            <a:off x="9013693" y="-1164398"/>
            <a:ext cx="697745" cy="54145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66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112052-D89C-BB40-B091-0130AF0368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4107" y="-14357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5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8133" grpId="0"/>
      <p:bldP spid="2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1">
            <a:extLst>
              <a:ext uri="{FF2B5EF4-FFF2-40B4-BE49-F238E27FC236}">
                <a16:creationId xmlns:a16="http://schemas.microsoft.com/office/drawing/2014/main" id="{64A60EAE-5F40-4349-9EB2-6831940F2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030" y="100741"/>
            <a:ext cx="8584638" cy="6438171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B52660-7E86-E34A-AA89-BBE1D7FBB728}"/>
              </a:ext>
            </a:extLst>
          </p:cNvPr>
          <p:cNvSpPr/>
          <p:nvPr/>
        </p:nvSpPr>
        <p:spPr>
          <a:xfrm>
            <a:off x="2954224" y="5434124"/>
            <a:ext cx="6757214" cy="741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4219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AD03"/>
                </a:solidFill>
                <a:latin typeface="Century Gothic" panose="020B0502020202020204" pitchFamily="34" charset="0"/>
              </a:rPr>
              <a:t>I will go with Jesus.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03311-9153-E74E-9B9D-33DDAD85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611A3E-A4AF-0B4F-BA7A-95E01E5DF10D}" type="slidenum">
              <a:rPr lang="en-US" altLang="en-US"/>
              <a:pPr>
                <a:defRPr/>
              </a:pPr>
              <a:t>19</a:t>
            </a:fld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E1E5AA-320B-EE45-9D69-E23DC1B84A6F}"/>
              </a:ext>
            </a:extLst>
          </p:cNvPr>
          <p:cNvSpPr/>
          <p:nvPr/>
        </p:nvSpPr>
        <p:spPr>
          <a:xfrm>
            <a:off x="9013693" y="-1164398"/>
            <a:ext cx="697745" cy="54145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66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C7CAFC-09CB-0A4B-9B31-C868E1FFA8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4357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5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1">
            <a:extLst>
              <a:ext uri="{FF2B5EF4-FFF2-40B4-BE49-F238E27FC236}">
                <a16:creationId xmlns:a16="http://schemas.microsoft.com/office/drawing/2014/main" id="{47F1775F-0E11-DE48-AF74-30D614C15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9142" y="251189"/>
            <a:ext cx="63232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4800" b="1" dirty="0">
                <a:latin typeface="Century Gothic" panose="020B0502020202020204" pitchFamily="34" charset="0"/>
              </a:rPr>
              <a:t>I cannot see.  </a:t>
            </a:r>
          </a:p>
        </p:txBody>
      </p:sp>
      <p:pic>
        <p:nvPicPr>
          <p:cNvPr id="16388" name="Picture 1">
            <a:extLst>
              <a:ext uri="{FF2B5EF4-FFF2-40B4-BE49-F238E27FC236}">
                <a16:creationId xmlns:a16="http://schemas.microsoft.com/office/drawing/2014/main" id="{AB7ED838-25CC-4843-AC3C-14783D83C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12"/>
          <a:stretch>
            <a:fillRect/>
          </a:stretch>
        </p:blipFill>
        <p:spPr bwMode="auto">
          <a:xfrm>
            <a:off x="4059142" y="2781054"/>
            <a:ext cx="3735190" cy="3940421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28912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EFC1F1-85B5-1B4B-9ED3-7C687D6A3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D9677-BF35-0B49-8E97-2DEA5DC1B4F2}" type="slidenum">
              <a:rPr lang="en-US" altLang="en-US"/>
              <a:pPr>
                <a:defRPr/>
              </a:pPr>
              <a:t>2</a:t>
            </a:fld>
            <a:endParaRPr lang="en-US" altLang="en-US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1B9C8749-7C51-3B47-B0B2-E4FC35B9E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9142" y="1110811"/>
            <a:ext cx="63232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4800" b="1" dirty="0">
                <a:latin typeface="Century Gothic" panose="020B0502020202020204" pitchFamily="34" charset="0"/>
              </a:rPr>
              <a:t>I cannot see you.  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D8E7B2A7-317F-4C4E-A198-346DEDAA4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0611" y="1843165"/>
            <a:ext cx="764022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4800" b="1" dirty="0">
                <a:latin typeface="Century Gothic" panose="020B0502020202020204" pitchFamily="34" charset="0"/>
              </a:rPr>
              <a:t>No, I cannot see me.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A21308-38E4-6048-A062-990DABEC5E60}"/>
              </a:ext>
            </a:extLst>
          </p:cNvPr>
          <p:cNvSpPr/>
          <p:nvPr/>
        </p:nvSpPr>
        <p:spPr>
          <a:xfrm>
            <a:off x="9013693" y="-1164398"/>
            <a:ext cx="697745" cy="54145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66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FA6CD8-ED16-1446-B406-2C21A626A6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4357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3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387" grpId="0"/>
      <p:bldP spid="7" grpId="0"/>
      <p:bldP spid="8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FDF674-B32D-5647-81CB-D588448C7D99}"/>
              </a:ext>
            </a:extLst>
          </p:cNvPr>
          <p:cNvSpPr/>
          <p:nvPr/>
        </p:nvSpPr>
        <p:spPr>
          <a:xfrm>
            <a:off x="2844261" y="2190726"/>
            <a:ext cx="3180297" cy="113107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3375" b="1" dirty="0">
                <a:ln w="22225">
                  <a:solidFill>
                    <a:schemeClr val="accent2"/>
                  </a:solidFill>
                  <a:prstDash val="solid"/>
                </a:ln>
                <a:latin typeface="Century Gothic" panose="020B0502020202020204" pitchFamily="34" charset="0"/>
              </a:rPr>
              <a:t>The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3375" b="1" dirty="0">
                <a:ln w="22225">
                  <a:solidFill>
                    <a:schemeClr val="accent2"/>
                  </a:solidFill>
                  <a:prstDash val="solid"/>
                </a:ln>
                <a:latin typeface="Century Gothic" panose="020B0502020202020204" pitchFamily="34" charset="0"/>
              </a:rPr>
              <a:t>End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EE3677-0CB9-974D-B467-44F6A7BA9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0F96AC-C58E-DE4E-9DFC-0A43FE9472BE}" type="slidenum">
              <a:rPr lang="en-US" altLang="en-US"/>
              <a:pPr>
                <a:defRPr/>
              </a:pPr>
              <a:t>20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551C5A-C9FE-5943-9F47-CBF42B825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46" y="-107195"/>
            <a:ext cx="10921605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26BAE0-7067-FA44-B8E7-C72E48297E22}"/>
              </a:ext>
            </a:extLst>
          </p:cNvPr>
          <p:cNvSpPr/>
          <p:nvPr/>
        </p:nvSpPr>
        <p:spPr>
          <a:xfrm>
            <a:off x="9013693" y="-1164398"/>
            <a:ext cx="697745" cy="54145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66" dirty="0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5FDE6F-16DA-0E46-A3E1-C1072640BA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5080" y="-30218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9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B6FEB84-5E5F-4BCF-BFAB-25CA3FE0DCE4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64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843FA-0D8D-A04A-9380-083BE3F2141F}"/>
              </a:ext>
            </a:extLst>
          </p:cNvPr>
          <p:cNvSpPr txBox="1"/>
          <p:nvPr/>
        </p:nvSpPr>
        <p:spPr>
          <a:xfrm>
            <a:off x="3683876" y="2061973"/>
            <a:ext cx="51500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Fluency Builder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/>
              <a:t> </a:t>
            </a:r>
            <a:endParaRPr lang="en-US" sz="4800" b="1" dirty="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E089C-6543-4E4C-9BAA-CD9E37F5379F}"/>
              </a:ext>
            </a:extLst>
          </p:cNvPr>
          <p:cNvSpPr/>
          <p:nvPr/>
        </p:nvSpPr>
        <p:spPr>
          <a:xfrm>
            <a:off x="10607040" y="-1316076"/>
            <a:ext cx="975360" cy="834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FB8574-7024-3A42-8445-342F11A3E3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7476" y="-19112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6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6FD164B3-C76B-47D1-B88E-ABAF417D3B7F}"/>
              </a:ext>
            </a:extLst>
          </p:cNvPr>
          <p:cNvSpPr/>
          <p:nvPr/>
        </p:nvSpPr>
        <p:spPr>
          <a:xfrm>
            <a:off x="54682" y="0"/>
            <a:ext cx="12137318" cy="6858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64" dirty="0"/>
              <a:t>6_FB_LS_Two_BlindMen_1024.jpg</a:t>
            </a:r>
          </a:p>
        </p:txBody>
      </p:sp>
      <p:sp>
        <p:nvSpPr>
          <p:cNvPr id="3" name="Rectangle 2"/>
          <p:cNvSpPr/>
          <p:nvPr/>
        </p:nvSpPr>
        <p:spPr>
          <a:xfrm>
            <a:off x="609600" y="0"/>
            <a:ext cx="10972800" cy="7033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4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35B17B3-730F-4FAA-952B-ACD3BDEC1D5E}"/>
              </a:ext>
            </a:extLst>
          </p:cNvPr>
          <p:cNvSpPr txBox="1"/>
          <p:nvPr/>
        </p:nvSpPr>
        <p:spPr>
          <a:xfrm>
            <a:off x="5968564" y="900796"/>
            <a:ext cx="632300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80" b="1" dirty="0">
                <a:latin typeface="Century Gothic" panose="020B0502020202020204" pitchFamily="34" charset="0"/>
              </a:rPr>
              <a:t>Help Me See!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7938876-535D-4781-9C19-E39C9124337C}"/>
              </a:ext>
            </a:extLst>
          </p:cNvPr>
          <p:cNvSpPr/>
          <p:nvPr/>
        </p:nvSpPr>
        <p:spPr>
          <a:xfrm>
            <a:off x="10607040" y="-1316076"/>
            <a:ext cx="975360" cy="834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FDF4573C-49C9-9540-9D08-975ED0623A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2185"/>
                    </a14:imgEffect>
                    <a14:imgEffect>
                      <a14:saturation sat="1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335"/>
          <a:stretch/>
        </p:blipFill>
        <p:spPr bwMode="auto">
          <a:xfrm>
            <a:off x="1341368" y="515234"/>
            <a:ext cx="3895428" cy="6003455"/>
          </a:xfrm>
          <a:prstGeom prst="roundRect">
            <a:avLst/>
          </a:prstGeom>
          <a:noFill/>
          <a:ln w="28575" cap="flat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24D8082-ABF9-7640-BB86-11A4DEE1A855}"/>
              </a:ext>
            </a:extLst>
          </p:cNvPr>
          <p:cNvSpPr/>
          <p:nvPr/>
        </p:nvSpPr>
        <p:spPr>
          <a:xfrm>
            <a:off x="4706319" y="2891121"/>
            <a:ext cx="748568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Jesus heals a </a:t>
            </a:r>
          </a:p>
          <a:p>
            <a:pPr algn="ctr"/>
            <a:r>
              <a:rPr lang="en-US" sz="6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blind man.</a:t>
            </a:r>
          </a:p>
          <a:p>
            <a:pPr algn="ctr"/>
            <a:endParaRPr lang="en-US" sz="1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 10:46-52</a:t>
            </a:r>
            <a:endParaRPr lang="en-US" sz="80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CE99CE-1581-4F47-AF4F-47F09F8577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568" y="-12941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1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B6FEB84-5E5F-4BCF-BFAB-25CA3FE0DCE4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64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843FA-0D8D-A04A-9380-083BE3F2141F}"/>
              </a:ext>
            </a:extLst>
          </p:cNvPr>
          <p:cNvSpPr txBox="1"/>
          <p:nvPr/>
        </p:nvSpPr>
        <p:spPr>
          <a:xfrm>
            <a:off x="1944415" y="1052980"/>
            <a:ext cx="109727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cannot see. </a:t>
            </a:r>
          </a:p>
          <a:p>
            <a:endParaRPr lang="en-US" sz="48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cannot see you. No.</a:t>
            </a:r>
          </a:p>
          <a:p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cannot see me.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/>
              <a:t> 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E089C-6543-4E4C-9BAA-CD9E37F5379F}"/>
              </a:ext>
            </a:extLst>
          </p:cNvPr>
          <p:cNvSpPr/>
          <p:nvPr/>
        </p:nvSpPr>
        <p:spPr>
          <a:xfrm>
            <a:off x="10607040" y="-1316076"/>
            <a:ext cx="975360" cy="834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F71260-E70D-BF40-BC7B-F5D26B8F19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12941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0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B6FEB84-5E5F-4BCF-BFAB-25CA3FE0DCE4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64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843FA-0D8D-A04A-9380-083BE3F2141F}"/>
              </a:ext>
            </a:extLst>
          </p:cNvPr>
          <p:cNvSpPr txBox="1"/>
          <p:nvPr/>
        </p:nvSpPr>
        <p:spPr>
          <a:xfrm>
            <a:off x="2352341" y="1859340"/>
            <a:ext cx="10972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cannot see the cat.</a:t>
            </a:r>
          </a:p>
          <a:p>
            <a:pPr algn="ctr"/>
            <a:r>
              <a:rPr lang="en-US" sz="4800" dirty="0"/>
              <a:t> 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E089C-6543-4E4C-9BAA-CD9E37F5379F}"/>
              </a:ext>
            </a:extLst>
          </p:cNvPr>
          <p:cNvSpPr/>
          <p:nvPr/>
        </p:nvSpPr>
        <p:spPr>
          <a:xfrm>
            <a:off x="10607040" y="-1316076"/>
            <a:ext cx="975360" cy="834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621090-204D-804E-9CCF-A22F5F6181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941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B6FEB84-5E5F-4BCF-BFAB-25CA3FE0DCE4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64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843FA-0D8D-A04A-9380-083BE3F2141F}"/>
              </a:ext>
            </a:extLst>
          </p:cNvPr>
          <p:cNvSpPr txBox="1"/>
          <p:nvPr/>
        </p:nvSpPr>
        <p:spPr>
          <a:xfrm>
            <a:off x="2321861" y="1859340"/>
            <a:ext cx="10972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cannot see the sun.</a:t>
            </a:r>
          </a:p>
          <a:p>
            <a:pPr algn="ctr"/>
            <a:r>
              <a:rPr lang="en-US" sz="4800" dirty="0"/>
              <a:t> 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E089C-6543-4E4C-9BAA-CD9E37F5379F}"/>
              </a:ext>
            </a:extLst>
          </p:cNvPr>
          <p:cNvSpPr/>
          <p:nvPr/>
        </p:nvSpPr>
        <p:spPr>
          <a:xfrm>
            <a:off x="10607040" y="-1316076"/>
            <a:ext cx="975360" cy="834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705194-B43A-DD46-ACC6-3C90F0B86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941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8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B6FEB84-5E5F-4BCF-BFAB-25CA3FE0DCE4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64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843FA-0D8D-A04A-9380-083BE3F2141F}"/>
              </a:ext>
            </a:extLst>
          </p:cNvPr>
          <p:cNvSpPr txBox="1"/>
          <p:nvPr/>
        </p:nvSpPr>
        <p:spPr>
          <a:xfrm>
            <a:off x="1681781" y="1859340"/>
            <a:ext cx="10972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I cannot see the tree.</a:t>
            </a:r>
          </a:p>
          <a:p>
            <a:pPr algn="ctr"/>
            <a:r>
              <a:rPr lang="en-US" sz="4800" dirty="0"/>
              <a:t> 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E089C-6543-4E4C-9BAA-CD9E37F5379F}"/>
              </a:ext>
            </a:extLst>
          </p:cNvPr>
          <p:cNvSpPr/>
          <p:nvPr/>
        </p:nvSpPr>
        <p:spPr>
          <a:xfrm>
            <a:off x="10607040" y="-1316076"/>
            <a:ext cx="975360" cy="834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1DB2A7-8589-A044-BBB2-C7E8210DB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941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3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B6FEB84-5E5F-4BCF-BFAB-25CA3FE0DCE4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64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843FA-0D8D-A04A-9380-083BE3F2141F}"/>
              </a:ext>
            </a:extLst>
          </p:cNvPr>
          <p:cNvSpPr txBox="1"/>
          <p:nvPr/>
        </p:nvSpPr>
        <p:spPr>
          <a:xfrm>
            <a:off x="2443781" y="1905506"/>
            <a:ext cx="109727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am sad, so sad.</a:t>
            </a:r>
          </a:p>
          <a:p>
            <a:endParaRPr lang="en-US" sz="48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But, God can see.</a:t>
            </a:r>
          </a:p>
          <a:p>
            <a:pPr algn="ctr"/>
            <a:r>
              <a:rPr lang="en-US" sz="4800" dirty="0"/>
              <a:t> 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E089C-6543-4E4C-9BAA-CD9E37F5379F}"/>
              </a:ext>
            </a:extLst>
          </p:cNvPr>
          <p:cNvSpPr/>
          <p:nvPr/>
        </p:nvSpPr>
        <p:spPr>
          <a:xfrm>
            <a:off x="10607040" y="-1316076"/>
            <a:ext cx="975360" cy="834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8C215D6-08AD-EC4C-9F9F-F9C24930C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12941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9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B6FEB84-5E5F-4BCF-BFAB-25CA3FE0DCE4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64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843FA-0D8D-A04A-9380-083BE3F2141F}"/>
              </a:ext>
            </a:extLst>
          </p:cNvPr>
          <p:cNvSpPr txBox="1"/>
          <p:nvPr/>
        </p:nvSpPr>
        <p:spPr>
          <a:xfrm>
            <a:off x="2092960" y="1166842"/>
            <a:ext cx="109727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will tell Jesus.</a:t>
            </a:r>
          </a:p>
          <a:p>
            <a:endParaRPr lang="en-US" sz="48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Yes, I will yell: </a:t>
            </a:r>
          </a:p>
          <a:p>
            <a:endParaRPr lang="en-US" sz="48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Jesus, help!  I cannot see.</a:t>
            </a:r>
          </a:p>
          <a:p>
            <a:pPr algn="ctr"/>
            <a:r>
              <a:rPr lang="en-US" sz="4800" dirty="0"/>
              <a:t> 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E089C-6543-4E4C-9BAA-CD9E37F5379F}"/>
              </a:ext>
            </a:extLst>
          </p:cNvPr>
          <p:cNvSpPr/>
          <p:nvPr/>
        </p:nvSpPr>
        <p:spPr>
          <a:xfrm>
            <a:off x="10607040" y="-1316076"/>
            <a:ext cx="975360" cy="834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B38F79-28C4-0C44-BC66-FCA264798B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941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4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B6FEB84-5E5F-4BCF-BFAB-25CA3FE0DCE4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64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843FA-0D8D-A04A-9380-083BE3F2141F}"/>
              </a:ext>
            </a:extLst>
          </p:cNvPr>
          <p:cNvSpPr txBox="1"/>
          <p:nvPr/>
        </p:nvSpPr>
        <p:spPr>
          <a:xfrm>
            <a:off x="2230421" y="1590205"/>
            <a:ext cx="10972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you help me?</a:t>
            </a:r>
          </a:p>
          <a:p>
            <a:pPr algn="ctr"/>
            <a:r>
              <a:rPr lang="en-US" sz="4800" dirty="0"/>
              <a:t> 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E089C-6543-4E4C-9BAA-CD9E37F5379F}"/>
              </a:ext>
            </a:extLst>
          </p:cNvPr>
          <p:cNvSpPr/>
          <p:nvPr/>
        </p:nvSpPr>
        <p:spPr>
          <a:xfrm>
            <a:off x="10607040" y="-1316076"/>
            <a:ext cx="975360" cy="834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76B452-4137-3B43-9230-C766580F23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941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6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>
            <a:extLst>
              <a:ext uri="{FF2B5EF4-FFF2-40B4-BE49-F238E27FC236}">
                <a16:creationId xmlns:a16="http://schemas.microsoft.com/office/drawing/2014/main" id="{F1472BA4-A526-F947-AABD-351C85F70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7690" y="375718"/>
            <a:ext cx="63232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4800" b="1" dirty="0">
                <a:latin typeface="Century Gothic" panose="020B0502020202020204" pitchFamily="34" charset="0"/>
              </a:rPr>
              <a:t>I cannot see the cat.  </a:t>
            </a:r>
          </a:p>
        </p:txBody>
      </p:sp>
      <p:pic>
        <p:nvPicPr>
          <p:cNvPr id="18435" name="Picture 1">
            <a:extLst>
              <a:ext uri="{FF2B5EF4-FFF2-40B4-BE49-F238E27FC236}">
                <a16:creationId xmlns:a16="http://schemas.microsoft.com/office/drawing/2014/main" id="{CDC46923-5EDF-9A41-B75F-4BF00CDB7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0" t="6123" r="28912"/>
          <a:stretch>
            <a:fillRect/>
          </a:stretch>
        </p:blipFill>
        <p:spPr bwMode="auto">
          <a:xfrm flipH="1">
            <a:off x="3197690" y="1695451"/>
            <a:ext cx="2307867" cy="3341168"/>
          </a:xfrm>
          <a:prstGeom prst="rect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grayscl/>
                    <a:biLevel thresh="50000"/>
                  </a:blip>
                  <a:srcRect l="24010" t="6123" r="28912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6" name="Picture 5">
            <a:extLst>
              <a:ext uri="{FF2B5EF4-FFF2-40B4-BE49-F238E27FC236}">
                <a16:creationId xmlns:a16="http://schemas.microsoft.com/office/drawing/2014/main" id="{0FBDE63A-CB40-A742-82AC-17E16B0827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5" t="2667" r="3880" b="18666"/>
          <a:stretch>
            <a:fillRect/>
          </a:stretch>
        </p:blipFill>
        <p:spPr bwMode="auto">
          <a:xfrm>
            <a:off x="6200935" y="1695451"/>
            <a:ext cx="4819329" cy="46608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0BAD47E-30EA-B148-984A-EF9020AD0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F3F1A3-33A1-0D4B-A1A5-019EF6F8E9E6}" type="slidenum">
              <a:rPr lang="en-US" altLang="en-US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A0BFC8-ED97-684D-BBD1-EED0B1803854}"/>
              </a:ext>
            </a:extLst>
          </p:cNvPr>
          <p:cNvSpPr/>
          <p:nvPr/>
        </p:nvSpPr>
        <p:spPr>
          <a:xfrm>
            <a:off x="9013693" y="-1164398"/>
            <a:ext cx="697745" cy="54145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66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E40E943-91FE-EE4C-B028-D0AE17BAE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3000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5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B6FEB84-5E5F-4BCF-BFAB-25CA3FE0DCE4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64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843FA-0D8D-A04A-9380-083BE3F2141F}"/>
              </a:ext>
            </a:extLst>
          </p:cNvPr>
          <p:cNvSpPr txBox="1"/>
          <p:nvPr/>
        </p:nvSpPr>
        <p:spPr>
          <a:xfrm>
            <a:off x="1925621" y="1651165"/>
            <a:ext cx="109727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"Yes, I can help you."</a:t>
            </a:r>
            <a:b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48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/>
              <a:t> 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E089C-6543-4E4C-9BAA-CD9E37F5379F}"/>
              </a:ext>
            </a:extLst>
          </p:cNvPr>
          <p:cNvSpPr/>
          <p:nvPr/>
        </p:nvSpPr>
        <p:spPr>
          <a:xfrm>
            <a:off x="10607040" y="-1316076"/>
            <a:ext cx="975360" cy="834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E2AA6D-9ABA-3D43-81F6-46DD6EED52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941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1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B6FEB84-5E5F-4BCF-BFAB-25CA3FE0DCE4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64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843FA-0D8D-A04A-9380-083BE3F2141F}"/>
              </a:ext>
            </a:extLst>
          </p:cNvPr>
          <p:cNvSpPr txBox="1"/>
          <p:nvPr/>
        </p:nvSpPr>
        <p:spPr>
          <a:xfrm>
            <a:off x="2169461" y="2260765"/>
            <a:ext cx="10972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can see!   I am not sad.</a:t>
            </a:r>
          </a:p>
          <a:p>
            <a:pPr algn="ctr"/>
            <a:r>
              <a:rPr lang="en-US" sz="4800" dirty="0"/>
              <a:t> 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E089C-6543-4E4C-9BAA-CD9E37F5379F}"/>
              </a:ext>
            </a:extLst>
          </p:cNvPr>
          <p:cNvSpPr/>
          <p:nvPr/>
        </p:nvSpPr>
        <p:spPr>
          <a:xfrm>
            <a:off x="10607040" y="-1316076"/>
            <a:ext cx="975360" cy="834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64A82E-74BC-F24A-8D71-7DBFC26788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3160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5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B6FEB84-5E5F-4BCF-BFAB-25CA3FE0DCE4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64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843FA-0D8D-A04A-9380-083BE3F2141F}"/>
              </a:ext>
            </a:extLst>
          </p:cNvPr>
          <p:cNvSpPr txBox="1"/>
          <p:nvPr/>
        </p:nvSpPr>
        <p:spPr>
          <a:xfrm>
            <a:off x="2260901" y="1437805"/>
            <a:ext cx="109727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can see!   </a:t>
            </a:r>
          </a:p>
          <a:p>
            <a:endParaRPr lang="en-US" sz="48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am glad, glad, glad!</a:t>
            </a:r>
          </a:p>
          <a:p>
            <a:pPr algn="ctr"/>
            <a:r>
              <a:rPr lang="en-US" sz="4800" dirty="0"/>
              <a:t> 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E089C-6543-4E4C-9BAA-CD9E37F5379F}"/>
              </a:ext>
            </a:extLst>
          </p:cNvPr>
          <p:cNvSpPr/>
          <p:nvPr/>
        </p:nvSpPr>
        <p:spPr>
          <a:xfrm>
            <a:off x="10607040" y="-1316076"/>
            <a:ext cx="975360" cy="834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8B31F76-EAA4-5643-9A1B-7FFBD0173B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13160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6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B6FEB84-5E5F-4BCF-BFAB-25CA3FE0DCE4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64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843FA-0D8D-A04A-9380-083BE3F2141F}"/>
              </a:ext>
            </a:extLst>
          </p:cNvPr>
          <p:cNvSpPr txBox="1"/>
          <p:nvPr/>
        </p:nvSpPr>
        <p:spPr>
          <a:xfrm>
            <a:off x="3053381" y="1559725"/>
            <a:ext cx="109727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can see you. </a:t>
            </a:r>
          </a:p>
          <a:p>
            <a:endParaRPr lang="en-US" sz="48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can see me.</a:t>
            </a:r>
          </a:p>
          <a:p>
            <a:pPr algn="ctr"/>
            <a:r>
              <a:rPr lang="en-US" sz="4800" dirty="0"/>
              <a:t> 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E089C-6543-4E4C-9BAA-CD9E37F5379F}"/>
              </a:ext>
            </a:extLst>
          </p:cNvPr>
          <p:cNvSpPr/>
          <p:nvPr/>
        </p:nvSpPr>
        <p:spPr>
          <a:xfrm>
            <a:off x="10607040" y="-1316076"/>
            <a:ext cx="975360" cy="834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DB5BB7E-6396-8243-A287-93EF849EE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941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3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B6FEB84-5E5F-4BCF-BFAB-25CA3FE0DCE4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64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843FA-0D8D-A04A-9380-083BE3F2141F}"/>
              </a:ext>
            </a:extLst>
          </p:cNvPr>
          <p:cNvSpPr txBox="1"/>
          <p:nvPr/>
        </p:nvSpPr>
        <p:spPr>
          <a:xfrm>
            <a:off x="2321861" y="1859340"/>
            <a:ext cx="10972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Yes, I can see the cat.</a:t>
            </a:r>
          </a:p>
          <a:p>
            <a:pPr algn="ctr"/>
            <a:r>
              <a:rPr lang="en-US" sz="4800" dirty="0"/>
              <a:t> 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E089C-6543-4E4C-9BAA-CD9E37F5379F}"/>
              </a:ext>
            </a:extLst>
          </p:cNvPr>
          <p:cNvSpPr/>
          <p:nvPr/>
        </p:nvSpPr>
        <p:spPr>
          <a:xfrm>
            <a:off x="10607040" y="-1316076"/>
            <a:ext cx="975360" cy="834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9263BE-B942-C94B-BC26-5A36A4B27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941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4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B6FEB84-5E5F-4BCF-BFAB-25CA3FE0DCE4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64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843FA-0D8D-A04A-9380-083BE3F2141F}"/>
              </a:ext>
            </a:extLst>
          </p:cNvPr>
          <p:cNvSpPr txBox="1"/>
          <p:nvPr/>
        </p:nvSpPr>
        <p:spPr>
          <a:xfrm>
            <a:off x="2779061" y="1859340"/>
            <a:ext cx="10972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can see the sun.</a:t>
            </a:r>
          </a:p>
          <a:p>
            <a:pPr algn="ctr"/>
            <a:r>
              <a:rPr lang="en-US" sz="4800" dirty="0"/>
              <a:t> 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E089C-6543-4E4C-9BAA-CD9E37F5379F}"/>
              </a:ext>
            </a:extLst>
          </p:cNvPr>
          <p:cNvSpPr/>
          <p:nvPr/>
        </p:nvSpPr>
        <p:spPr>
          <a:xfrm>
            <a:off x="10607040" y="-1316076"/>
            <a:ext cx="975360" cy="834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B466E0-B93E-A745-B435-984DEB71C3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941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B6FEB84-5E5F-4BCF-BFAB-25CA3FE0DCE4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64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843FA-0D8D-A04A-9380-083BE3F2141F}"/>
              </a:ext>
            </a:extLst>
          </p:cNvPr>
          <p:cNvSpPr txBox="1"/>
          <p:nvPr/>
        </p:nvSpPr>
        <p:spPr>
          <a:xfrm>
            <a:off x="2199941" y="1859340"/>
            <a:ext cx="10972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I can see the tree.</a:t>
            </a:r>
          </a:p>
          <a:p>
            <a:pPr algn="ctr"/>
            <a:r>
              <a:rPr lang="en-US" sz="4800" dirty="0"/>
              <a:t> 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E089C-6543-4E4C-9BAA-CD9E37F5379F}"/>
              </a:ext>
            </a:extLst>
          </p:cNvPr>
          <p:cNvSpPr/>
          <p:nvPr/>
        </p:nvSpPr>
        <p:spPr>
          <a:xfrm>
            <a:off x="10607040" y="-1316076"/>
            <a:ext cx="975360" cy="834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DBA666-4B72-9F4E-9170-E1F14EA040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941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3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B6FEB84-5E5F-4BCF-BFAB-25CA3FE0DCE4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64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843FA-0D8D-A04A-9380-083BE3F2141F}"/>
              </a:ext>
            </a:extLst>
          </p:cNvPr>
          <p:cNvSpPr txBox="1"/>
          <p:nvPr/>
        </p:nvSpPr>
        <p:spPr>
          <a:xfrm>
            <a:off x="2078021" y="1498765"/>
            <a:ext cx="109727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I can see Jesus!</a:t>
            </a:r>
          </a:p>
          <a:p>
            <a:endParaRPr lang="en-US" sz="48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will go with Jesus.</a:t>
            </a:r>
          </a:p>
          <a:p>
            <a:pPr algn="ctr"/>
            <a:r>
              <a:rPr lang="en-US" sz="4800" dirty="0"/>
              <a:t> 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E089C-6543-4E4C-9BAA-CD9E37F5379F}"/>
              </a:ext>
            </a:extLst>
          </p:cNvPr>
          <p:cNvSpPr/>
          <p:nvPr/>
        </p:nvSpPr>
        <p:spPr>
          <a:xfrm>
            <a:off x="10607040" y="-1316076"/>
            <a:ext cx="975360" cy="834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FAA9A2-8C37-484F-A295-AF1387B115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12941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1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B6FEB84-5E5F-4BCF-BFAB-25CA3FE0DCE4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64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843FA-0D8D-A04A-9380-083BE3F2141F}"/>
              </a:ext>
            </a:extLst>
          </p:cNvPr>
          <p:cNvSpPr txBox="1"/>
          <p:nvPr/>
        </p:nvSpPr>
        <p:spPr>
          <a:xfrm>
            <a:off x="4181141" y="1859340"/>
            <a:ext cx="29511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End</a:t>
            </a:r>
          </a:p>
          <a:p>
            <a:pPr algn="ctr"/>
            <a:r>
              <a:rPr lang="en-US" sz="4800" dirty="0"/>
              <a:t> 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E089C-6543-4E4C-9BAA-CD9E37F5379F}"/>
              </a:ext>
            </a:extLst>
          </p:cNvPr>
          <p:cNvSpPr/>
          <p:nvPr/>
        </p:nvSpPr>
        <p:spPr>
          <a:xfrm>
            <a:off x="10607040" y="-1316076"/>
            <a:ext cx="975360" cy="834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D0FA71-53DA-404B-9377-92D98D3CD7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6240" y="-5664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5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0DB16B-6B22-8442-A98B-389689C87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B948E5-FAB8-9849-A5B3-87BCB62A8EBF}" type="slidenum">
              <a:rPr lang="en-US" altLang="en-US"/>
              <a:pPr>
                <a:defRPr/>
              </a:pPr>
              <a:t>39</a:t>
            </a:fld>
            <a:endParaRPr lang="en-US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922E51-1D75-4D4D-8037-CF2BAC077949}"/>
              </a:ext>
            </a:extLst>
          </p:cNvPr>
          <p:cNvSpPr/>
          <p:nvPr/>
        </p:nvSpPr>
        <p:spPr>
          <a:xfrm>
            <a:off x="1890918" y="680483"/>
            <a:ext cx="9166943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Help Me See!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With many thanks to 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hlinkClick r:id="rId3"/>
              </a:rPr>
              <a:t>www.FreeBibleImages.org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and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Richard Gunther for his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amazing illustrations.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hlinkClick r:id="rId4"/>
              </a:rPr>
              <a:t>www.RichardGunther.org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Story by Carol Hale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3200" u="sng" dirty="0" err="1">
                <a:ln w="0"/>
                <a:solidFill>
                  <a:srgbClr val="1506D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www.EasyReadEnglish.com</a:t>
            </a:r>
            <a:endParaRPr lang="en-US" sz="3200" dirty="0">
              <a:ln w="0"/>
              <a:solidFill>
                <a:srgbClr val="1506D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214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1">
            <a:extLst>
              <a:ext uri="{FF2B5EF4-FFF2-40B4-BE49-F238E27FC236}">
                <a16:creationId xmlns:a16="http://schemas.microsoft.com/office/drawing/2014/main" id="{23A5D122-2A82-FB4F-94E3-D7779ED5D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4090" y="897190"/>
            <a:ext cx="67825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4800" b="1" dirty="0">
                <a:latin typeface="Century Gothic" panose="020B0502020202020204" pitchFamily="34" charset="0"/>
              </a:rPr>
              <a:t>I cannot see the sun.  </a:t>
            </a:r>
          </a:p>
        </p:txBody>
      </p:sp>
      <p:pic>
        <p:nvPicPr>
          <p:cNvPr id="20483" name="Picture 1">
            <a:extLst>
              <a:ext uri="{FF2B5EF4-FFF2-40B4-BE49-F238E27FC236}">
                <a16:creationId xmlns:a16="http://schemas.microsoft.com/office/drawing/2014/main" id="{F92C354D-2F78-EE4B-937A-D414FC81D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0" t="6123" r="28912"/>
          <a:stretch>
            <a:fillRect/>
          </a:stretch>
        </p:blipFill>
        <p:spPr bwMode="auto">
          <a:xfrm flipH="1">
            <a:off x="3265561" y="2177676"/>
            <a:ext cx="1889763" cy="2985696"/>
          </a:xfrm>
          <a:prstGeom prst="rect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grayscl/>
                    <a:biLevel thresh="50000"/>
                  </a:blip>
                  <a:srcRect l="24010" t="6123" r="28912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4" name="Picture 6">
            <a:extLst>
              <a:ext uri="{FF2B5EF4-FFF2-40B4-BE49-F238E27FC236}">
                <a16:creationId xmlns:a16="http://schemas.microsoft.com/office/drawing/2014/main" id="{F86DD7A9-BEFB-3142-B27C-E6193E63AC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4" t="5620" r="4575" b="53630"/>
          <a:stretch>
            <a:fillRect/>
          </a:stretch>
        </p:blipFill>
        <p:spPr bwMode="auto">
          <a:xfrm flipH="1">
            <a:off x="5735363" y="2177676"/>
            <a:ext cx="5063923" cy="386446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E305CE-1A3D-E143-9594-10EEAB06F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0FFADF-377C-A24B-A3AE-52FB7C4758CD}" type="slidenum">
              <a:rPr lang="en-US" altLang="en-US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C12F4B-4034-6A46-92E3-0685E0C9C160}"/>
              </a:ext>
            </a:extLst>
          </p:cNvPr>
          <p:cNvSpPr/>
          <p:nvPr/>
        </p:nvSpPr>
        <p:spPr>
          <a:xfrm>
            <a:off x="9298372" y="-1226916"/>
            <a:ext cx="696629" cy="54145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66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2C6A6C-E49D-354E-B1DA-95EE391222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4982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9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>
            <a:extLst>
              <a:ext uri="{FF2B5EF4-FFF2-40B4-BE49-F238E27FC236}">
                <a16:creationId xmlns:a16="http://schemas.microsoft.com/office/drawing/2014/main" id="{D5E45E95-14A6-B843-B0DA-CC5279479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9471" y="513541"/>
            <a:ext cx="69127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4800" b="1" dirty="0">
                <a:latin typeface="Century Gothic" panose="020B0502020202020204" pitchFamily="34" charset="0"/>
              </a:rPr>
              <a:t>I cannot see the  tree.  </a:t>
            </a:r>
          </a:p>
        </p:txBody>
      </p:sp>
      <p:pic>
        <p:nvPicPr>
          <p:cNvPr id="22531" name="Picture 1">
            <a:extLst>
              <a:ext uri="{FF2B5EF4-FFF2-40B4-BE49-F238E27FC236}">
                <a16:creationId xmlns:a16="http://schemas.microsoft.com/office/drawing/2014/main" id="{1D562DC6-9EDD-DD4A-9DC1-CCE2F5E48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0" t="6123" r="28912"/>
          <a:stretch>
            <a:fillRect/>
          </a:stretch>
        </p:blipFill>
        <p:spPr bwMode="auto">
          <a:xfrm flipH="1">
            <a:off x="3167047" y="1500279"/>
            <a:ext cx="2035574" cy="2874621"/>
          </a:xfrm>
          <a:prstGeom prst="rect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grayscl/>
                    <a:biLevel thresh="50000"/>
                  </a:blip>
                  <a:srcRect l="24010" t="6123" r="28912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2" name="Picture 3">
            <a:extLst>
              <a:ext uri="{FF2B5EF4-FFF2-40B4-BE49-F238E27FC236}">
                <a16:creationId xmlns:a16="http://schemas.microsoft.com/office/drawing/2014/main" id="{A804C99B-EBD5-8F46-ABBE-242D0ADD94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02" t="44965" r="3885" b="15691"/>
          <a:stretch>
            <a:fillRect/>
          </a:stretch>
        </p:blipFill>
        <p:spPr bwMode="auto">
          <a:xfrm>
            <a:off x="5700549" y="1500279"/>
            <a:ext cx="5269565" cy="470032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2D10E22-18A5-C740-865E-5F8B89E8A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BD6E20-A7E4-5142-9B7D-7C4507A1B06B}" type="slidenum">
              <a:rPr lang="en-US" altLang="en-US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C11C41-17FA-7B41-8D62-7B0EC6441BCE}"/>
              </a:ext>
            </a:extLst>
          </p:cNvPr>
          <p:cNvSpPr/>
          <p:nvPr/>
        </p:nvSpPr>
        <p:spPr>
          <a:xfrm>
            <a:off x="9013693" y="-1164398"/>
            <a:ext cx="697745" cy="54145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66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C83F58-97F9-834A-91A5-094F830CB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4357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4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1">
            <a:extLst>
              <a:ext uri="{FF2B5EF4-FFF2-40B4-BE49-F238E27FC236}">
                <a16:creationId xmlns:a16="http://schemas.microsoft.com/office/drawing/2014/main" id="{FF9A7C04-7627-7E46-8B1F-48229AB5E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89"/>
          <a:stretch>
            <a:fillRect/>
          </a:stretch>
        </p:blipFill>
        <p:spPr bwMode="auto">
          <a:xfrm>
            <a:off x="6001665" y="588339"/>
            <a:ext cx="4196520" cy="5464742"/>
          </a:xfrm>
          <a:prstGeom prst="rect">
            <a:avLst/>
          </a:prstGeom>
          <a:noFill/>
          <a:ln w="28575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42389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0" name="TextBox 2">
            <a:extLst>
              <a:ext uri="{FF2B5EF4-FFF2-40B4-BE49-F238E27FC236}">
                <a16:creationId xmlns:a16="http://schemas.microsoft.com/office/drawing/2014/main" id="{1B97E9FE-ED50-EA47-8D6E-4B63461D5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64" y="2859082"/>
            <a:ext cx="58893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4800" b="1" dirty="0">
                <a:latin typeface="Century Gothic" panose="020B0502020202020204" pitchFamily="34" charset="0"/>
              </a:rPr>
              <a:t>But, God can see.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BB759C-A38E-7247-AA72-8EBC55767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588FFC-EFDE-7B40-907A-7B9A06E91BC0}" type="slidenum">
              <a:rPr lang="en-US" altLang="en-US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0657757F-7C84-724D-9F74-F0751406E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64" y="846226"/>
            <a:ext cx="5401569" cy="1480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4800" b="1" dirty="0">
                <a:latin typeface="Century Gothic" panose="020B0502020202020204" pitchFamily="34" charset="0"/>
              </a:rPr>
              <a:t>I am sad, so sad.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4219" dirty="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F9A22A-CFA2-0F48-82E9-ED2B254AA801}"/>
              </a:ext>
            </a:extLst>
          </p:cNvPr>
          <p:cNvSpPr/>
          <p:nvPr/>
        </p:nvSpPr>
        <p:spPr>
          <a:xfrm>
            <a:off x="9013693" y="-1164398"/>
            <a:ext cx="697745" cy="54145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66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415E17-13A8-D54C-9EE8-474B652464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4357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3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4580" grpId="0"/>
      <p:bldP spid="6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Box 2">
            <a:extLst>
              <a:ext uri="{FF2B5EF4-FFF2-40B4-BE49-F238E27FC236}">
                <a16:creationId xmlns:a16="http://schemas.microsoft.com/office/drawing/2014/main" id="{0CD3D9AC-78BF-814E-B523-336CBFF46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561" y="657735"/>
            <a:ext cx="5792569" cy="133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4800" b="1" dirty="0">
                <a:latin typeface="Century Gothic" panose="020B0502020202020204" pitchFamily="34" charset="0"/>
              </a:rPr>
              <a:t>I will tell Jesus.  </a:t>
            </a:r>
          </a:p>
        </p:txBody>
      </p:sp>
      <p:pic>
        <p:nvPicPr>
          <p:cNvPr id="26628" name="Picture 1">
            <a:extLst>
              <a:ext uri="{FF2B5EF4-FFF2-40B4-BE49-F238E27FC236}">
                <a16:creationId xmlns:a16="http://schemas.microsoft.com/office/drawing/2014/main" id="{7BFFEC8A-B976-9441-A1EC-B984E63F7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" t="8594" r="50195" b="8594"/>
          <a:stretch>
            <a:fillRect/>
          </a:stretch>
        </p:blipFill>
        <p:spPr bwMode="auto">
          <a:xfrm>
            <a:off x="6012829" y="646392"/>
            <a:ext cx="4394121" cy="5544006"/>
          </a:xfrm>
          <a:prstGeom prst="rect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86" t="8594" r="50195" b="8594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AEAF5D-93B5-7041-B1F7-48C726A54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86A5BB-874A-AD47-9A11-87BF7104BDFA}" type="slidenum">
              <a:rPr lang="en-US" altLang="en-US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F1AD37D8-BCBE-9940-87B8-6F17E2D06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561" y="2593346"/>
            <a:ext cx="5947552" cy="133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4800" b="1" dirty="0">
                <a:latin typeface="Century Gothic" panose="020B0502020202020204" pitchFamily="34" charset="0"/>
              </a:rPr>
              <a:t>Yes, I will yell!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8FBB9D-40B6-3C47-82D1-0FA3F2CB6CA5}"/>
              </a:ext>
            </a:extLst>
          </p:cNvPr>
          <p:cNvSpPr/>
          <p:nvPr/>
        </p:nvSpPr>
        <p:spPr>
          <a:xfrm>
            <a:off x="9013693" y="-1164398"/>
            <a:ext cx="697745" cy="54145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66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A64661-156D-864C-9BFE-A1574C2E4E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0293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9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627" grpId="0"/>
      <p:bldP spid="6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1">
            <a:extLst>
              <a:ext uri="{FF2B5EF4-FFF2-40B4-BE49-F238E27FC236}">
                <a16:creationId xmlns:a16="http://schemas.microsoft.com/office/drawing/2014/main" id="{C5D417A1-A27F-224D-9819-3F4BD697F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" r="16525"/>
          <a:stretch>
            <a:fillRect/>
          </a:stretch>
        </p:blipFill>
        <p:spPr bwMode="auto">
          <a:xfrm>
            <a:off x="2505124" y="320406"/>
            <a:ext cx="7037739" cy="6324364"/>
          </a:xfrm>
          <a:prstGeom prst="rect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-15" r="16525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6" name="TextBox 2">
            <a:extLst>
              <a:ext uri="{FF2B5EF4-FFF2-40B4-BE49-F238E27FC236}">
                <a16:creationId xmlns:a16="http://schemas.microsoft.com/office/drawing/2014/main" id="{CC76A407-93BE-B540-A6F5-B6F9981D6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9305" y="588340"/>
            <a:ext cx="52361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4800" b="1" dirty="0">
                <a:latin typeface="Century Gothic" panose="020B0502020202020204" pitchFamily="34" charset="0"/>
              </a:rPr>
              <a:t>No, do not yell.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CA12F9-4C66-BF48-A4E9-2A835D8A5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16C953-7BF2-ED46-914B-9FF071780F7D}" type="slidenum">
              <a:rPr lang="en-US" altLang="en-US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D32A44-7928-734E-B3A7-ABBCB115CB40}"/>
              </a:ext>
            </a:extLst>
          </p:cNvPr>
          <p:cNvSpPr/>
          <p:nvPr/>
        </p:nvSpPr>
        <p:spPr>
          <a:xfrm>
            <a:off x="9013693" y="-1164398"/>
            <a:ext cx="697745" cy="54145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66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D7EE29-FF9B-BA43-AF61-5B2B86024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16439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0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676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1">
            <a:extLst>
              <a:ext uri="{FF2B5EF4-FFF2-40B4-BE49-F238E27FC236}">
                <a16:creationId xmlns:a16="http://schemas.microsoft.com/office/drawing/2014/main" id="{EB62C290-FC1C-DC41-83E7-37FBC254B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1" t="6287" r="17162" b="22475"/>
          <a:stretch>
            <a:fillRect/>
          </a:stretch>
        </p:blipFill>
        <p:spPr bwMode="auto">
          <a:xfrm>
            <a:off x="3033769" y="358032"/>
            <a:ext cx="5860119" cy="618088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5001" t="6287" r="17162" b="22475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4" name="TextBox 2">
            <a:extLst>
              <a:ext uri="{FF2B5EF4-FFF2-40B4-BE49-F238E27FC236}">
                <a16:creationId xmlns:a16="http://schemas.microsoft.com/office/drawing/2014/main" id="{ED7FCA98-FFA0-3746-B3E4-326352675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0911" y="586456"/>
            <a:ext cx="478297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4800" b="1" dirty="0">
                <a:latin typeface="Century Gothic" panose="020B0502020202020204" pitchFamily="34" charset="0"/>
              </a:rPr>
              <a:t>Yes, I will yell.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FD025E-E41E-144D-A6CB-2B7D4CB29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14DD10-E295-5543-A9E5-14ABEE735847}" type="slidenum">
              <a:rPr lang="en-US" altLang="en-US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2F795C-52B2-914F-9A55-445DE986C3B0}"/>
              </a:ext>
            </a:extLst>
          </p:cNvPr>
          <p:cNvSpPr/>
          <p:nvPr/>
        </p:nvSpPr>
        <p:spPr>
          <a:xfrm>
            <a:off x="9013693" y="-1164398"/>
            <a:ext cx="697745" cy="54145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66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032C5D-0941-314F-A0C7-85A56AB5B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16439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724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1418</TotalTime>
  <Words>420</Words>
  <Application>Microsoft Macintosh PowerPoint</Application>
  <PresentationFormat>Widescreen</PresentationFormat>
  <Paragraphs>124</Paragraphs>
  <Slides>39</Slides>
  <Notes>18</Notes>
  <HiddenSlides>0</HiddenSlides>
  <MMClips>40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Century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91</cp:revision>
  <dcterms:created xsi:type="dcterms:W3CDTF">2018-05-29T16:08:02Z</dcterms:created>
  <dcterms:modified xsi:type="dcterms:W3CDTF">2018-06-06T17:19:49Z</dcterms:modified>
</cp:coreProperties>
</file>