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448" r:id="rId3"/>
    <p:sldId id="447" r:id="rId4"/>
    <p:sldId id="446" r:id="rId5"/>
    <p:sldId id="416" r:id="rId6"/>
    <p:sldId id="433" r:id="rId7"/>
    <p:sldId id="417" r:id="rId8"/>
    <p:sldId id="418" r:id="rId9"/>
    <p:sldId id="401" r:id="rId10"/>
    <p:sldId id="421" r:id="rId11"/>
    <p:sldId id="420" r:id="rId12"/>
    <p:sldId id="445" r:id="rId13"/>
    <p:sldId id="472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74" r:id="rId22"/>
    <p:sldId id="459" r:id="rId23"/>
    <p:sldId id="473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75" r:id="rId32"/>
    <p:sldId id="470" r:id="rId33"/>
    <p:sldId id="471" r:id="rId34"/>
    <p:sldId id="476" r:id="rId35"/>
    <p:sldId id="403" r:id="rId36"/>
    <p:sldId id="469" r:id="rId37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Gummel" initials="LG" lastIdx="1" clrIdx="0">
    <p:extLst>
      <p:ext uri="{19B8F6BF-5375-455C-9EA6-DF929625EA0E}">
        <p15:presenceInfo xmlns:p15="http://schemas.microsoft.com/office/powerpoint/2012/main" userId="334d566778bb0f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AB4"/>
    <a:srgbClr val="FFFFCC"/>
    <a:srgbClr val="F5F8F8"/>
    <a:srgbClr val="FFFF99"/>
    <a:srgbClr val="C4E0DF"/>
    <a:srgbClr val="79AF01"/>
    <a:srgbClr val="78AC04"/>
    <a:srgbClr val="64A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8A3AF-7BBE-4013-8869-92AF88D87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" y="0"/>
            <a:ext cx="12198667" cy="6858000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866D7-E183-3B7B-6F31-85082E2DBC15}"/>
              </a:ext>
            </a:extLst>
          </p:cNvPr>
          <p:cNvSpPr txBox="1"/>
          <p:nvPr/>
        </p:nvSpPr>
        <p:spPr>
          <a:xfrm>
            <a:off x="359333" y="328725"/>
            <a:ext cx="8795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Song 1.10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Oh, No, Off We Go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0EDE5-25A4-12BF-AE68-045B341C9C17}"/>
              </a:ext>
            </a:extLst>
          </p:cNvPr>
          <p:cNvSpPr txBox="1"/>
          <p:nvPr/>
        </p:nvSpPr>
        <p:spPr>
          <a:xfrm>
            <a:off x="414080" y="1644101"/>
            <a:ext cx="15212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 Part 2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 7 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Open Vowels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61F20C-E289-B2CC-9888-340BE26DC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341" y="-1016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3405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558165" y="369764"/>
            <a:ext cx="11990070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me, oh my, what went by, by, by?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77950-B8AA-4336-BEF2-672E33A9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43" y="1331759"/>
            <a:ext cx="9164036" cy="51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730"/>
      </p:ext>
    </p:extLst>
  </p:cSld>
  <p:clrMapOvr>
    <a:masterClrMapping/>
  </p:clrMapOvr>
  <p:transition advClick="0" advTm="275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F114F-DAAB-4B00-AEE7-140952B3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441" cy="6919714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74291" y="1027304"/>
            <a:ext cx="11359857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the birds on this ship can fly, fly, fly?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10370"/>
      </p:ext>
    </p:extLst>
  </p:cSld>
  <p:clrMapOvr>
    <a:masterClrMapping/>
  </p:clrMapOvr>
  <p:transition advClick="0" advTm="25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B9D55-A37B-4D97-9943-CE818A46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2919453" y="3756988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yes, oh no… 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85650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733AD-29B8-4945-80DA-91755094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7E2F2827-C4FB-4363-800B-A954D493E96E}"/>
              </a:ext>
            </a:extLst>
          </p:cNvPr>
          <p:cNvSpPr txBox="1"/>
          <p:nvPr/>
        </p:nvSpPr>
        <p:spPr>
          <a:xfrm>
            <a:off x="-333700" y="1508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we go!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44653"/>
      </p:ext>
    </p:extLst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1159233" y="648028"/>
            <a:ext cx="5218707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why, 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4AD4F-0B38-4A81-8102-9E8C5B19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60020"/>
            <a:ext cx="600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3057"/>
      </p:ext>
    </p:extLst>
  </p:cSld>
  <p:clrMapOvr>
    <a:masterClrMapping/>
  </p:clrMapOvr>
  <p:transition advClick="0" advTm="275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2463F-0A05-447F-8B40-7A4666B68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3916980" y="83127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men and the pets all die, die, die?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46723"/>
      </p:ext>
    </p:extLst>
  </p:cSld>
  <p:clrMapOvr>
    <a:masterClrMapping/>
  </p:clrMapOvr>
  <p:transition advClick="0" advTm="25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16B6F-BFCE-4D18-9E0D-08E0D377F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596526" y="413566"/>
            <a:ext cx="11829936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why,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42302"/>
      </p:ext>
    </p:extLst>
  </p:cSld>
  <p:clrMapOvr>
    <a:masterClrMapping/>
  </p:clrMapOvr>
  <p:transition advClick="0" advTm="275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8662B-2E18-460C-A1EC-1C6AFA56F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4" y="-12562"/>
            <a:ext cx="12221012" cy="687056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0" y="83126"/>
            <a:ext cx="11872260" cy="282335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spc="-30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sky open? None is dry, dry, dry.</a:t>
            </a:r>
          </a:p>
        </p:txBody>
      </p:sp>
    </p:spTree>
    <p:extLst>
      <p:ext uri="{BB962C8B-B14F-4D97-AF65-F5344CB8AC3E}">
        <p14:creationId xmlns:p14="http://schemas.microsoft.com/office/powerpoint/2010/main" val="3082528274"/>
      </p:ext>
    </p:extLst>
  </p:cSld>
  <p:clrMapOvr>
    <a:masterClrMapping/>
  </p:clrMapOvr>
  <p:transition advClick="0" advTm="25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B268E-4095-498D-9284-8DAFDB701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533700" y="302583"/>
            <a:ext cx="2842546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ea typeface="Microsoft JhengHei Light" panose="020B0304030504040204" pitchFamily="34" charset="-120"/>
                <a:cs typeface="Microsoft New Tai Lue" panose="020B0502040204020203" pitchFamily="34" charset="0"/>
              </a:rPr>
              <a:t>I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try, try, try…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5858"/>
      </p:ext>
    </p:extLst>
  </p:cSld>
  <p:clrMapOvr>
    <a:masterClrMapping/>
  </p:clrMapOvr>
  <p:transition advClick="0" advTm="25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87680" y="746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trust and not to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cry, cry, cry.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E5661-32A9-4812-A11E-59E276E7C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23" y="342900"/>
            <a:ext cx="8727794" cy="62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47815"/>
      </p:ext>
    </p:extLst>
  </p:cSld>
  <p:clrMapOvr>
    <a:masterClrMapping/>
  </p:clrMapOvr>
  <p:transition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8A3AF-7BBE-4013-8869-92AF88D87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6" name="Text Box 1376">
            <a:extLst>
              <a:ext uri="{FF2B5EF4-FFF2-40B4-BE49-F238E27FC236}">
                <a16:creationId xmlns:a16="http://schemas.microsoft.com/office/drawing/2014/main" id="{DC9FCD00-B95C-4927-802E-F0DA76C5C561}"/>
              </a:ext>
            </a:extLst>
          </p:cNvPr>
          <p:cNvSpPr txBox="1"/>
          <p:nvPr/>
        </p:nvSpPr>
        <p:spPr>
          <a:xfrm>
            <a:off x="-210609" y="0"/>
            <a:ext cx="11200994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yes, oh no…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.10_songOffWeGo">
            <a:hlinkClick r:id="" action="ppaction://media"/>
            <a:extLst>
              <a:ext uri="{FF2B5EF4-FFF2-40B4-BE49-F238E27FC236}">
                <a16:creationId xmlns:a16="http://schemas.microsoft.com/office/drawing/2014/main" id="{8F2E4CC1-A990-44D3-952C-1BBB77750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7349" y="-1521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4936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558165" y="369764"/>
            <a:ext cx="11990070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me, oh my, what went by, by, by?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77950-B8AA-4336-BEF2-672E33A9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43" y="1331759"/>
            <a:ext cx="9164036" cy="51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38272"/>
      </p:ext>
    </p:extLst>
  </p:cSld>
  <p:clrMapOvr>
    <a:masterClrMapping/>
  </p:clrMapOvr>
  <p:transition advClick="0" advTm="25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F114F-DAAB-4B00-AEE7-140952B3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441" cy="6919714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74291" y="1027304"/>
            <a:ext cx="11359857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the birds on this ship can fly, fly, fly?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1419"/>
      </p:ext>
    </p:extLst>
  </p:cSld>
  <p:clrMapOvr>
    <a:masterClrMapping/>
  </p:clrMapOvr>
  <p:transition advClick="0" advTm="275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B9D55-A37B-4D97-9943-CE818A46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2919453" y="3756988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yes, oh no… 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08060"/>
      </p:ext>
    </p:extLst>
  </p:cSld>
  <p:clrMapOvr>
    <a:masterClrMapping/>
  </p:clrMapOvr>
  <p:transition advClick="0" advTm="55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733AD-29B8-4945-80DA-91755094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7E2F2827-C4FB-4363-800B-A954D493E96E}"/>
              </a:ext>
            </a:extLst>
          </p:cNvPr>
          <p:cNvSpPr txBox="1"/>
          <p:nvPr/>
        </p:nvSpPr>
        <p:spPr>
          <a:xfrm>
            <a:off x="-333700" y="1508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we go!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99256"/>
      </p:ext>
    </p:extLst>
  </p:cSld>
  <p:clrMapOvr>
    <a:masterClrMapping/>
  </p:clrMapOvr>
  <p:transition advClick="0" advTm="45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1159233" y="648028"/>
            <a:ext cx="5218707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why, 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4AD4F-0B38-4A81-8102-9E8C5B19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60020"/>
            <a:ext cx="600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9852"/>
      </p:ext>
    </p:extLst>
  </p:cSld>
  <p:clrMapOvr>
    <a:masterClrMapping/>
  </p:clrMapOvr>
  <p:transition advClick="0" advTm="275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2463F-0A05-447F-8B40-7A4666B68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3916980" y="83127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men and the pets all die, die, die?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29559"/>
      </p:ext>
    </p:extLst>
  </p:cSld>
  <p:clrMapOvr>
    <a:masterClrMapping/>
  </p:clrMapOvr>
  <p:transition advClick="0" advTm="25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16B6F-BFCE-4D18-9E0D-08E0D377F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596526" y="413566"/>
            <a:ext cx="11829936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why, 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56065"/>
      </p:ext>
    </p:extLst>
  </p:cSld>
  <p:clrMapOvr>
    <a:masterClrMapping/>
  </p:clrMapOvr>
  <p:transition advClick="0" advTm="275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8662B-2E18-460C-A1EC-1C6AFA56F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8" y="-12562"/>
            <a:ext cx="12221012" cy="687056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0" y="83126"/>
            <a:ext cx="11872260" cy="282335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spc="-30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sky open? None is dry, dry, dry.</a:t>
            </a:r>
          </a:p>
        </p:txBody>
      </p:sp>
    </p:spTree>
    <p:extLst>
      <p:ext uri="{BB962C8B-B14F-4D97-AF65-F5344CB8AC3E}">
        <p14:creationId xmlns:p14="http://schemas.microsoft.com/office/powerpoint/2010/main" val="2413611403"/>
      </p:ext>
    </p:extLst>
  </p:cSld>
  <p:clrMapOvr>
    <a:masterClrMapping/>
  </p:clrMapOvr>
  <p:transition advClick="0" advTm="275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B268E-4095-498D-9284-8DAFDB701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533700" y="302583"/>
            <a:ext cx="266670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ea typeface="Microsoft JhengHei Light" panose="020B0304030504040204" pitchFamily="34" charset="-120"/>
                <a:cs typeface="Microsoft New Tai Lue" panose="020B0502040204020203" pitchFamily="34" charset="0"/>
              </a:rPr>
              <a:t>I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try, try, try…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57"/>
      </p:ext>
    </p:extLst>
  </p:cSld>
  <p:clrMapOvr>
    <a:masterClrMapping/>
  </p:clrMapOvr>
  <p:transition advClick="0" advTm="275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87680" y="746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trust and not to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cry, cry, cry.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E5661-32A9-4812-A11E-59E276E7C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23" y="342900"/>
            <a:ext cx="8727794" cy="62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4311"/>
      </p:ext>
    </p:extLst>
  </p:cSld>
  <p:clrMapOvr>
    <a:masterClrMapping/>
  </p:clrMapOvr>
  <p:transition advClick="0" advTm="275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B9D55-A37B-4D97-9943-CE818A46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4236720" y="4196603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we go!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85507"/>
      </p:ext>
    </p:extLst>
  </p:cSld>
  <p:clrMapOvr>
    <a:masterClrMapping/>
  </p:clrMapOvr>
  <p:transition advClick="0" advTm="15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558165" y="369764"/>
            <a:ext cx="11990070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me, oh my, what went by, by, by?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77950-B8AA-4336-BEF2-672E33A9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43" y="1331759"/>
            <a:ext cx="9164036" cy="51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430"/>
      </p:ext>
    </p:extLst>
  </p:cSld>
  <p:clrMapOvr>
    <a:masterClrMapping/>
  </p:clrMapOvr>
  <p:transition advClick="0" advTm="275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F114F-DAAB-4B00-AEE7-140952B3D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441" cy="6919714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74291" y="1027304"/>
            <a:ext cx="11359857" cy="9619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spc="-15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the birds on this ship can fly, fly, fly?</a:t>
            </a:r>
            <a:endParaRPr lang="en-US" sz="5000" spc="-15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04446"/>
      </p:ext>
    </p:extLst>
  </p:cSld>
  <p:clrMapOvr>
    <a:masterClrMapping/>
  </p:clrMapOvr>
  <p:transition advClick="0" advTm="25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B9D55-A37B-4D97-9943-CE818A46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2919453" y="3756988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yes, oh no… 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83428"/>
      </p:ext>
    </p:extLst>
  </p:cSld>
  <p:clrMapOvr>
    <a:masterClrMapping/>
  </p:clrMapOvr>
  <p:transition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733AD-29B8-4945-80DA-91755094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5" name="Text Box 1376">
            <a:extLst>
              <a:ext uri="{FF2B5EF4-FFF2-40B4-BE49-F238E27FC236}">
                <a16:creationId xmlns:a16="http://schemas.microsoft.com/office/drawing/2014/main" id="{7E2F2827-C4FB-4363-800B-A954D493E96E}"/>
              </a:ext>
            </a:extLst>
          </p:cNvPr>
          <p:cNvSpPr txBox="1"/>
          <p:nvPr/>
        </p:nvSpPr>
        <p:spPr>
          <a:xfrm>
            <a:off x="-333700" y="1508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we go!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166"/>
      </p:ext>
    </p:extLst>
  </p:cSld>
  <p:clrMapOvr>
    <a:masterClrMapping/>
  </p:clrMapOvr>
  <p:transition advClick="0" advTm="45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69" y="2016750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969002446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830" y="1657842"/>
            <a:ext cx="8860339" cy="392409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lyrics and melody: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arrangements and singer: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Steffi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VornBerger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Ivan Mader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6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1159233" y="648028"/>
            <a:ext cx="5218707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why, 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4AD4F-0B38-4A81-8102-9E8C5B19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60020"/>
            <a:ext cx="600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20887"/>
      </p:ext>
    </p:extLst>
  </p:cSld>
  <p:clrMapOvr>
    <a:masterClrMapping/>
  </p:clrMapOvr>
  <p:transition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2463F-0A05-447F-8B40-7A4666B68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3916980" y="83127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men and the pets all die, die, die?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82696"/>
      </p:ext>
    </p:extLst>
  </p:cSld>
  <p:clrMapOvr>
    <a:masterClrMapping/>
  </p:clrMapOvr>
  <p:transition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16B6F-BFCE-4D18-9E0D-08E0D377F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684449" y="378397"/>
            <a:ext cx="11829936" cy="358107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oh why,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why,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06074"/>
      </p:ext>
    </p:extLst>
  </p:cSld>
  <p:clrMapOvr>
    <a:masterClrMapping/>
  </p:clrMapOvr>
  <p:transition advClick="0" advTm="25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8662B-2E18-460C-A1EC-1C6AFA56F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8" y="-12562"/>
            <a:ext cx="12221012" cy="6870562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0" y="83126"/>
            <a:ext cx="11872260" cy="282335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spc="-300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the sky open? None is dry, dry, dry.</a:t>
            </a:r>
          </a:p>
        </p:txBody>
      </p:sp>
    </p:spTree>
    <p:extLst>
      <p:ext uri="{BB962C8B-B14F-4D97-AF65-F5344CB8AC3E}">
        <p14:creationId xmlns:p14="http://schemas.microsoft.com/office/powerpoint/2010/main" val="1881702164"/>
      </p:ext>
    </p:extLst>
  </p:cSld>
  <p:clrMapOvr>
    <a:masterClrMapping/>
  </p:clrMapOvr>
  <p:transition advClick="0" advTm="225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B268E-4095-498D-9284-8DAFDB701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ext Box 1376">
            <a:extLst>
              <a:ext uri="{FF2B5EF4-FFF2-40B4-BE49-F238E27FC236}">
                <a16:creationId xmlns:a16="http://schemas.microsoft.com/office/drawing/2014/main" id="{12F1F51A-1971-4187-95C9-C774AB415168}"/>
              </a:ext>
            </a:extLst>
          </p:cNvPr>
          <p:cNvSpPr txBox="1"/>
          <p:nvPr/>
        </p:nvSpPr>
        <p:spPr>
          <a:xfrm>
            <a:off x="533700" y="302583"/>
            <a:ext cx="2772208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me, oh my, 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Microsoft New Tai Lue" panose="020B0502040204020203" pitchFamily="34" charset="0"/>
                <a:ea typeface="Microsoft JhengHei Light" panose="020B0304030504040204" pitchFamily="34" charset="-120"/>
                <a:cs typeface="Microsoft New Tai Lue" panose="020B0502040204020203" pitchFamily="34" charset="0"/>
              </a:rPr>
              <a:t>I</a:t>
            </a: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try, try, try…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9576"/>
      </p:ext>
    </p:extLst>
  </p:cSld>
  <p:clrMapOvr>
    <a:masterClrMapping/>
  </p:clrMapOvr>
  <p:transition advClick="0" advTm="25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76">
            <a:extLst>
              <a:ext uri="{FF2B5EF4-FFF2-40B4-BE49-F238E27FC236}">
                <a16:creationId xmlns:a16="http://schemas.microsoft.com/office/drawing/2014/main" id="{938BCFFF-65AB-4A18-B3EF-E2B83BFE409B}"/>
              </a:ext>
            </a:extLst>
          </p:cNvPr>
          <p:cNvSpPr txBox="1"/>
          <p:nvPr/>
        </p:nvSpPr>
        <p:spPr>
          <a:xfrm>
            <a:off x="487680" y="746760"/>
            <a:ext cx="7955280" cy="19202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trust and not to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cry, cry, cry.</a:t>
            </a:r>
            <a:endParaRPr lang="en-US" sz="54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E5661-32A9-4812-A11E-59E276E7C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32" y="158262"/>
            <a:ext cx="8984885" cy="64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179"/>
      </p:ext>
    </p:extLst>
  </p:cSld>
  <p:clrMapOvr>
    <a:masterClrMapping/>
  </p:clrMapOvr>
  <p:transition advClick="0" advTm="3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17295</TotalTime>
  <Words>566</Words>
  <Application>Microsoft Office PowerPoint</Application>
  <PresentationFormat>Widescreen</PresentationFormat>
  <Paragraphs>65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266</cp:revision>
  <cp:lastPrinted>2022-10-05T20:31:51Z</cp:lastPrinted>
  <dcterms:created xsi:type="dcterms:W3CDTF">2020-11-12T04:52:47Z</dcterms:created>
  <dcterms:modified xsi:type="dcterms:W3CDTF">2022-10-05T21:01:23Z</dcterms:modified>
</cp:coreProperties>
</file>