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2" r:id="rId2"/>
    <p:sldId id="442" r:id="rId3"/>
    <p:sldId id="474" r:id="rId4"/>
    <p:sldId id="475" r:id="rId5"/>
    <p:sldId id="476" r:id="rId6"/>
    <p:sldId id="293" r:id="rId7"/>
    <p:sldId id="292" r:id="rId8"/>
    <p:sldId id="477" r:id="rId9"/>
    <p:sldId id="478" r:id="rId10"/>
    <p:sldId id="479" r:id="rId11"/>
    <p:sldId id="480" r:id="rId12"/>
    <p:sldId id="481" r:id="rId13"/>
    <p:sldId id="482" r:id="rId14"/>
    <p:sldId id="483" r:id="rId15"/>
    <p:sldId id="484" r:id="rId16"/>
    <p:sldId id="485" r:id="rId17"/>
    <p:sldId id="486" r:id="rId18"/>
    <p:sldId id="487" r:id="rId19"/>
    <p:sldId id="488" r:id="rId20"/>
    <p:sldId id="489" r:id="rId21"/>
    <p:sldId id="490" r:id="rId22"/>
    <p:sldId id="491" r:id="rId23"/>
    <p:sldId id="492" r:id="rId24"/>
    <p:sldId id="493" r:id="rId25"/>
    <p:sldId id="494" r:id="rId26"/>
    <p:sldId id="496" r:id="rId27"/>
    <p:sldId id="286" r:id="rId28"/>
    <p:sldId id="327" r:id="rId29"/>
    <p:sldId id="333" r:id="rId30"/>
    <p:sldId id="497" r:id="rId31"/>
    <p:sldId id="498" r:id="rId32"/>
    <p:sldId id="499" r:id="rId33"/>
    <p:sldId id="500" r:id="rId34"/>
    <p:sldId id="501" r:id="rId35"/>
    <p:sldId id="502" r:id="rId36"/>
    <p:sldId id="503" r:id="rId37"/>
    <p:sldId id="322" r:id="rId38"/>
    <p:sldId id="403" r:id="rId39"/>
    <p:sldId id="46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A7F89C-F64B-4FC8-81EF-9EA426DD801C}" v="2" dt="2022-09-23T22:36:33.7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623" autoAdjust="0"/>
    <p:restoredTop sz="96283" autoAdjust="0"/>
  </p:normalViewPr>
  <p:slideViewPr>
    <p:cSldViewPr snapToGrid="0">
      <p:cViewPr varScale="1">
        <p:scale>
          <a:sx n="88" d="100"/>
          <a:sy n="88" d="100"/>
        </p:scale>
        <p:origin x="114" y="6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March" userId="9424a7d52720a754" providerId="LiveId" clId="{999B8D00-3DEE-49C8-A94E-81BC6B6FEBC4}"/>
    <pc:docChg chg="custSel modSld">
      <pc:chgData name="Steve March" userId="9424a7d52720a754" providerId="LiveId" clId="{999B8D00-3DEE-49C8-A94E-81BC6B6FEBC4}" dt="2022-09-24T21:34:29.030" v="100"/>
      <pc:docMkLst>
        <pc:docMk/>
      </pc:docMkLst>
      <pc:sldChg chg="addSp delSp modSp mod">
        <pc:chgData name="Steve March" userId="9424a7d52720a754" providerId="LiveId" clId="{999B8D00-3DEE-49C8-A94E-81BC6B6FEBC4}" dt="2022-09-24T21:32:28.149" v="4" actId="207"/>
        <pc:sldMkLst>
          <pc:docMk/>
          <pc:sldMk cId="2175233187" sldId="262"/>
        </pc:sldMkLst>
        <pc:spChg chg="mod">
          <ac:chgData name="Steve March" userId="9424a7d52720a754" providerId="LiveId" clId="{999B8D00-3DEE-49C8-A94E-81BC6B6FEBC4}" dt="2022-09-24T21:32:14.607" v="3" actId="207"/>
          <ac:spMkLst>
            <pc:docMk/>
            <pc:sldMk cId="2175233187" sldId="262"/>
            <ac:spMk id="6" creationId="{E51BEC4D-EC79-43CE-B430-9B47D78E0271}"/>
          </ac:spMkLst>
        </pc:spChg>
        <pc:spChg chg="mod">
          <ac:chgData name="Steve March" userId="9424a7d52720a754" providerId="LiveId" clId="{999B8D00-3DEE-49C8-A94E-81BC6B6FEBC4}" dt="2022-09-24T21:32:28.149" v="4" actId="207"/>
          <ac:spMkLst>
            <pc:docMk/>
            <pc:sldMk cId="2175233187" sldId="262"/>
            <ac:spMk id="8" creationId="{C494D0A9-CA2C-454B-B5F0-D39090A42E71}"/>
          </ac:spMkLst>
        </pc:spChg>
        <pc:picChg chg="add mod ord">
          <ac:chgData name="Steve March" userId="9424a7d52720a754" providerId="LiveId" clId="{999B8D00-3DEE-49C8-A94E-81BC6B6FEBC4}" dt="2022-09-24T21:31:41.633" v="2" actId="167"/>
          <ac:picMkLst>
            <pc:docMk/>
            <pc:sldMk cId="2175233187" sldId="262"/>
            <ac:picMk id="2" creationId="{1064AC95-5F76-0507-3352-663B4E2CFF14}"/>
          </ac:picMkLst>
        </pc:picChg>
        <pc:picChg chg="del">
          <ac:chgData name="Steve March" userId="9424a7d52720a754" providerId="LiveId" clId="{999B8D00-3DEE-49C8-A94E-81BC6B6FEBC4}" dt="2022-09-24T21:31:16.007" v="0" actId="478"/>
          <ac:picMkLst>
            <pc:docMk/>
            <pc:sldMk cId="2175233187" sldId="262"/>
            <ac:picMk id="9" creationId="{69993A83-7C08-E968-CDB6-5D8EC42627A6}"/>
          </ac:picMkLst>
        </pc:picChg>
      </pc:sldChg>
      <pc:sldChg chg="modTransition">
        <pc:chgData name="Steve March" userId="9424a7d52720a754" providerId="LiveId" clId="{999B8D00-3DEE-49C8-A94E-81BC6B6FEBC4}" dt="2022-09-24T21:34:29.030" v="100"/>
        <pc:sldMkLst>
          <pc:docMk/>
          <pc:sldMk cId="3017565687" sldId="4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F37DA-1E9B-4CBD-8499-138B2BFFBE6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2E46F-EC3B-4A27-94F3-38619FE2B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82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91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2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57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33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79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6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25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65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16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77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3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13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85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91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50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8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73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52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0C818-156F-4024-8E28-6D1CCE200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C3A727-4A05-41B9-B93C-FCA4A75D3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A70AD-1F0D-4885-82E0-B1E7D3EC0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43445-5E02-4A17-9D32-4B444BCF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DE4AB-F2AD-42B3-9CF1-788647DA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5892"/>
      </p:ext>
    </p:extLst>
  </p:cSld>
  <p:clrMapOvr>
    <a:masterClrMapping/>
  </p:clrMapOvr>
  <p:transition advClick="0" advTm="1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FEA9E-DD0E-4947-BF57-6823C817C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4A39A-E815-40E4-A029-1D8BC162E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15445-9488-4895-86CB-5DA86798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7E8E-11C5-41BC-BC9D-5BD9E9CB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4E36C-737D-43D7-968D-B4EF7149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0294"/>
      </p:ext>
    </p:extLst>
  </p:cSld>
  <p:clrMapOvr>
    <a:masterClrMapping/>
  </p:clrMapOvr>
  <p:transition advClick="0" advTm="1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A90674-9120-49E8-9776-8F82A6E50E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7EF5A-C386-4B60-9511-CEAD041B4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DF83B-7180-410B-A184-3BE1C936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BF0ED-9819-49DE-9898-FF1607A04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6E36E-A301-41C6-993E-2F063A54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3461"/>
      </p:ext>
    </p:extLst>
  </p:cSld>
  <p:clrMapOvr>
    <a:masterClrMapping/>
  </p:clrMapOvr>
  <p:transition advClick="0" advTm="1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E779-275D-4931-A9B9-2792494BD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26D50-A35F-4AAE-8534-8A5C15AF5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A7867-8DFB-424D-976A-E71105ED0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C2B4-FAED-40C2-A708-174AED20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7422F-5567-4DB1-BD66-1D943A14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62505"/>
      </p:ext>
    </p:extLst>
  </p:cSld>
  <p:clrMapOvr>
    <a:masterClrMapping/>
  </p:clrMapOvr>
  <p:transition advClick="0" advTm="1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2438-2726-4339-98BC-3CDF2AE6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7C0AE-2F70-4D45-824C-25300CF30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38EFF-5A75-48C4-B5EC-500FAC6D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F57AE-AFD9-4260-A38E-A94748DCC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27D8-2A6C-45B6-B653-3C9F8023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19624"/>
      </p:ext>
    </p:extLst>
  </p:cSld>
  <p:clrMapOvr>
    <a:masterClrMapping/>
  </p:clrMapOvr>
  <p:transition advClick="0" advTm="1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9BED-B53C-4FD8-9934-A2CBA142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7C6B7-D545-4EB9-93C8-368D8D49E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E07BC-1797-4E91-AFFE-FAF0BEEA8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5BFCD-0AB3-4FE7-B07D-7BE3D379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C7E62-D15B-4C7B-A590-8847256B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E9E0D-F0ED-413A-A5B2-0F6FFFF41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50743"/>
      </p:ext>
    </p:extLst>
  </p:cSld>
  <p:clrMapOvr>
    <a:masterClrMapping/>
  </p:clrMapOvr>
  <p:transition advClick="0" advTm="1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28A75-A83A-4710-BB36-829B55AE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F3E3B-3396-46F7-8EC7-8F24AEFA4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407C3-FAF0-4A6D-9831-B384C01F3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8DEB0-7C79-4674-B283-94DA6BD51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465D2-694D-48D9-83E3-7ECC04FF3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3E84A4-9F93-4CC1-93AB-021781D8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5A063A-AA07-423A-B7B4-C8E5CE18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249B1C-71E5-49B8-AD43-F68BEC09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8358"/>
      </p:ext>
    </p:extLst>
  </p:cSld>
  <p:clrMapOvr>
    <a:masterClrMapping/>
  </p:clrMapOvr>
  <p:transition advClick="0" advTm="1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7DD89-923A-43A6-9574-65096C92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FA5D2-E4E6-43C2-9BD8-0B2D0642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DE033-9CBD-4246-8428-AD7AED8FA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C2C9D-BA40-4B9F-BEF0-E8E6F0858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40120"/>
      </p:ext>
    </p:extLst>
  </p:cSld>
  <p:clrMapOvr>
    <a:masterClrMapping/>
  </p:clrMapOvr>
  <p:transition advClick="0" advTm="1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E1E02-564B-4687-BDEC-34B24CD7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F5470-06EB-4F01-BD75-36D3B1855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2426D-4B87-45B0-8871-268A254F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51797"/>
      </p:ext>
    </p:extLst>
  </p:cSld>
  <p:clrMapOvr>
    <a:masterClrMapping/>
  </p:clrMapOvr>
  <p:transition advClick="0" advTm="1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D4E9D-AE7D-489C-9AB6-C777506C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D6A49-7B63-4D2A-B175-C288DCC8E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95C2F-2E3A-41F8-9B1E-4A25CA050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26A9D-EFA1-424F-9804-863A89DEF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64BA1-50F1-4C38-8C37-3565938D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38C7A-BE75-4F01-89A5-E331138C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85010"/>
      </p:ext>
    </p:extLst>
  </p:cSld>
  <p:clrMapOvr>
    <a:masterClrMapping/>
  </p:clrMapOvr>
  <p:transition advClick="0" advTm="1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D20B-26C4-4BAC-A81A-6640EAD7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72FC65-C9BD-4BAF-AFD1-017388B85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11DE2-F055-4752-B1A4-30D075FAF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4648D-6D88-4BD3-81EA-8F8357C1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40424-B015-48AD-8ED1-BA996DDD6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0E4CB-11D7-413D-9CB4-0D8C345A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73552"/>
      </p:ext>
    </p:extLst>
  </p:cSld>
  <p:clrMapOvr>
    <a:masterClrMapping/>
  </p:clrMapOvr>
  <p:transition advClick="0" advTm="1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98B85-07D4-4B33-83A4-E61E007B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EC6D6-B25A-4784-B37B-BC853D76B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8E1A6-B57F-4F69-9BB6-19754EC73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005B3-306F-4DB8-9AC6-F7972CE22BB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E4FF4-6AEF-4DFE-80ED-6FCFB1407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4B6B7-9822-43A4-BE95-F9C62488F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3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2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7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about:blan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64AC95-5F76-0507-3352-663B4E2CFF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2"/>
            <a:ext cx="12192000" cy="685148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94D0A9-CA2C-454B-B5F0-D39090A42E71}"/>
              </a:ext>
            </a:extLst>
          </p:cNvPr>
          <p:cNvSpPr txBox="1"/>
          <p:nvPr/>
        </p:nvSpPr>
        <p:spPr>
          <a:xfrm>
            <a:off x="276808" y="121298"/>
            <a:ext cx="116383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Story 1.8  Jesus Loves Children a Bunch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1BEC4D-EC79-43CE-B430-9B47D78E0271}"/>
              </a:ext>
            </a:extLst>
          </p:cNvPr>
          <p:cNvSpPr txBox="1"/>
          <p:nvPr/>
        </p:nvSpPr>
        <p:spPr>
          <a:xfrm>
            <a:off x="276807" y="4611187"/>
            <a:ext cx="30146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Jesus and the </a:t>
            </a:r>
          </a:p>
          <a:p>
            <a:pPr marL="0" marR="0">
              <a:spcBef>
                <a:spcPts val="0"/>
              </a:spcBef>
            </a:pPr>
            <a:r>
              <a:rPr lang="en-US" sz="2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Little Children</a:t>
            </a:r>
          </a:p>
          <a:p>
            <a:pPr marL="0" marR="0">
              <a:spcBef>
                <a:spcPts val="0"/>
              </a:spcBef>
            </a:pPr>
            <a:r>
              <a:rPr lang="en-US" sz="2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Mark 10:13-16 (</a:t>
            </a:r>
            <a:r>
              <a:rPr lang="en-US" sz="2400" b="1" dirty="0" err="1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ch</a:t>
            </a:r>
            <a:r>
              <a:rPr lang="en-US" sz="2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)</a:t>
            </a:r>
            <a:endParaRPr lang="en-US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B8E1B8-566E-FBC8-C836-E45423E21D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3.75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29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33187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BC56FD-7A21-7251-C9BE-75DC59BE1E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37"/>
          <a:stretch/>
        </p:blipFill>
        <p:spPr bwMode="auto">
          <a:xfrm>
            <a:off x="4814595" y="83983"/>
            <a:ext cx="6802017" cy="66698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122" y="379872"/>
            <a:ext cx="5656314" cy="3801075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a picnic, moms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kids had lunch.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Chat, chat, chat.</a:t>
            </a:r>
            <a:endParaRPr lang="en-US" sz="32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C4401B-209B-6973-683D-C8E3430C5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027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79276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FB024D-97A9-FF36-52D4-13E2DACC1FCA}"/>
              </a:ext>
            </a:extLst>
          </p:cNvPr>
          <p:cNvSpPr/>
          <p:nvPr/>
        </p:nvSpPr>
        <p:spPr>
          <a:xfrm>
            <a:off x="4562669" y="5645020"/>
            <a:ext cx="1940767" cy="1129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057" y="468168"/>
            <a:ext cx="4909865" cy="3516003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Munch, munch, crunch…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such a glad lunch.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194C-ACDD-390B-DD91-D47E280AE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5"/>
          <a:stretch/>
        </p:blipFill>
        <p:spPr bwMode="auto">
          <a:xfrm>
            <a:off x="6096000" y="-65791"/>
            <a:ext cx="5471899" cy="67651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83DC72-5B81-4157-A2F3-076B8C310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0279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12004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056" y="458843"/>
            <a:ext cx="5516355" cy="307745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“Jesus is here. Let’s go see him,”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moms said.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9C8DB-23B4-E2DB-C9AD-CAB4E94A3D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4951"/>
            <a:ext cx="5696857" cy="6068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F0A4C8-2925-40D3-321C-37D38AE21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027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19050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FB024D-97A9-FF36-52D4-13E2DACC1FCA}"/>
              </a:ext>
            </a:extLst>
          </p:cNvPr>
          <p:cNvSpPr/>
          <p:nvPr/>
        </p:nvSpPr>
        <p:spPr>
          <a:xfrm>
            <a:off x="4562669" y="5645020"/>
            <a:ext cx="1940767" cy="1129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734" y="533482"/>
            <a:ext cx="6608038" cy="3801075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Kids went with moms.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“Jesus will bless them,”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moms said.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A04505-A3F7-818A-6961-7734A4EE80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4951"/>
            <a:ext cx="5696857" cy="6068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F82631-E117-C819-6B50-382119B80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0372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59364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056" y="552149"/>
            <a:ext cx="5516355" cy="307745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loves children so much…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bunch!</a:t>
            </a:r>
          </a:p>
        </p:txBody>
      </p:sp>
      <p:pic>
        <p:nvPicPr>
          <p:cNvPr id="4" name="Picture 3" descr="JesusPrayingChild">
            <a:extLst>
              <a:ext uri="{FF2B5EF4-FFF2-40B4-BE49-F238E27FC236}">
                <a16:creationId xmlns:a16="http://schemas.microsoft.com/office/drawing/2014/main" id="{A0937475-B56A-DD1F-2247-F0B4BE3E35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b="7552"/>
          <a:stretch>
            <a:fillRect/>
          </a:stretch>
        </p:blipFill>
        <p:spPr bwMode="auto">
          <a:xfrm>
            <a:off x="6587411" y="122118"/>
            <a:ext cx="4894476" cy="6399157"/>
          </a:xfrm>
          <a:prstGeom prst="rect">
            <a:avLst/>
          </a:prstGeom>
          <a:solidFill>
            <a:srgbClr val="000000"/>
          </a:solidFill>
          <a:ln w="57150" cmpd="thickThin">
            <a:noFill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90ABFE-B04B-9A05-5F18-CE1066423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037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66266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056" y="458843"/>
            <a:ext cx="5516355" cy="307745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hugged the babies and prayed for the boys and girls.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A06610-A52D-83AB-3EE4-B18C3297E0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1"/>
          <a:stretch/>
        </p:blipFill>
        <p:spPr bwMode="auto">
          <a:xfrm>
            <a:off x="6587411" y="273549"/>
            <a:ext cx="5251648" cy="63109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42129A-C351-4998-302E-F5885DBD4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037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76578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987" y="592167"/>
            <a:ext cx="4863213" cy="3077459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“Jesus, bless my children,”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dad said.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01D99-5398-BF72-CC3D-6F3E7E37D7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661" y="175088"/>
            <a:ext cx="7262005" cy="650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1758AF-6F53-B258-2994-88B781392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0465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92936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230" y="392390"/>
            <a:ext cx="10769491" cy="170585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disciples said, “Stop! Go away.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No, don’t bother Jesus.”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2E01B-49E3-29A8-38CB-EDC7494827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647" y="1938378"/>
            <a:ext cx="7250705" cy="463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5A4761-F876-D723-D281-1E8743719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0279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30234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5813" y="914400"/>
            <a:ext cx="6354146" cy="480526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children got sad. </a:t>
            </a:r>
          </a:p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got mad. </a:t>
            </a:r>
          </a:p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said, </a:t>
            </a:r>
          </a:p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“Let the children </a:t>
            </a:r>
          </a:p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 to me.”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EB744-9E2D-C133-29DD-02B812EC1B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41" y="331551"/>
            <a:ext cx="4722894" cy="6353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8D8D7A-721B-4927-8362-A4F6F5A65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027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31822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055" y="555992"/>
            <a:ext cx="6038871" cy="574601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“Do not stop them.”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said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the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Kingdom of Heaven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belongs to them.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EA6D3-75C3-D407-756C-0522BC9FB6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686" y="243804"/>
            <a:ext cx="5154259" cy="6370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345994-E93E-1AD3-F2F3-F3885A4FB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037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07600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2963115" y="2294010"/>
            <a:ext cx="5618847" cy="2269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solidFill>
                  <a:srgbClr val="00CC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ldr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		</a:t>
            </a:r>
            <a:r>
              <a:rPr lang="en-US" sz="4800" b="1" dirty="0">
                <a:solidFill>
                  <a:srgbClr val="00CC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solidFill>
                  <a:srgbClr val="00CC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			</a:t>
            </a:r>
            <a:r>
              <a:rPr lang="en-US" sz="4800" b="1" dirty="0">
                <a:solidFill>
                  <a:srgbClr val="00CC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endParaRPr lang="en-US" sz="4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C7EE36-791B-4D33-99DD-A7D4A9EE481B}"/>
              </a:ext>
            </a:extLst>
          </p:cNvPr>
          <p:cNvSpPr txBox="1">
            <a:spLocks/>
          </p:cNvSpPr>
          <p:nvPr/>
        </p:nvSpPr>
        <p:spPr>
          <a:xfrm>
            <a:off x="1524000" y="867747"/>
            <a:ext cx="9144000" cy="922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Words to Read</a:t>
            </a:r>
            <a:endParaRPr lang="en-US" sz="5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511E2E-1DF5-2595-5F98-0BDFBEEFA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2538" y="-1034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19995"/>
      </p:ext>
    </p:extLst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056" y="555992"/>
            <a:ext cx="5348406" cy="318558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 just trust God.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said, “Come back!”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755B15-B54F-6AB5-DF8A-DE79F13BC5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73234" y="137886"/>
            <a:ext cx="6536710" cy="6405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9109E3-EF8D-BBE2-039C-D8CAA9270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018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22668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230" y="392390"/>
            <a:ext cx="10769491" cy="170585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 a chicken with chicks, Jesus loves children. Which children?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2B568-C684-D760-CD5F-808911CF3A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50" y="1547205"/>
            <a:ext cx="9031605" cy="508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7D5AC4-C652-6E74-729F-9C9BDDD36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0372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85787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230" y="392390"/>
            <a:ext cx="10769491" cy="170585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loves rich children and not rich, big and not big.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2B568-C684-D760-CD5F-808911CF3A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50" y="1547205"/>
            <a:ext cx="9031605" cy="508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11845E-C46D-A017-95C6-10C0F69EDB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027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80452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230" y="392390"/>
            <a:ext cx="10769491" cy="170585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put his hands on the children’s chins to bless them.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F2A09-DC38-3D70-8E16-10B6A9F83A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1" t="13681" r="44806" b="39434"/>
          <a:stretch/>
        </p:blipFill>
        <p:spPr bwMode="auto">
          <a:xfrm>
            <a:off x="627279" y="937357"/>
            <a:ext cx="9440452" cy="57174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08C69C-38AF-BB12-B739-A1F14D187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0372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84390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1004" y="392390"/>
            <a:ext cx="5863717" cy="170585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touched each </a:t>
            </a:r>
          </a:p>
          <a:p>
            <a:pPr marL="0" indent="0" algn="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little cheek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F2A09-DC38-3D70-8E16-10B6A9F83A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1" t="13681" r="44806" b="39434"/>
          <a:stretch/>
        </p:blipFill>
        <p:spPr bwMode="auto">
          <a:xfrm>
            <a:off x="627279" y="937357"/>
            <a:ext cx="9440452" cy="57174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7659FE-5FA4-529F-B521-A75895A35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027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30582"/>
      </p:ext>
    </p:extLst>
  </p:cSld>
  <p:clrMapOvr>
    <a:masterClrMapping/>
  </p:clrMapOvr>
  <p:transition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056" y="611975"/>
            <a:ext cx="4900536" cy="33628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baby he set on his lap next to his chest.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FFD0D2-FC75-1DE7-6D5E-71A1633244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993" y="212492"/>
            <a:ext cx="4082137" cy="643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DB8AFA-0AC2-FE12-259B-3176667B4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0279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62157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449" y="914400"/>
            <a:ext cx="3965510" cy="480526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Children, moms, and dads went home happy and blessed.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3781F-9806-4871-0F27-026F1B62F0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70" y="265840"/>
            <a:ext cx="6251509" cy="632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BF923F-507F-1F1F-49A1-F5414CD9C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0279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68611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0587" y="2164702"/>
            <a:ext cx="4030825" cy="14425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44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D6706C-599A-4184-9597-CE1107B91C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-1015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5920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B99D8B90-A371-462E-9D78-0061953FD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1956" y="1427956"/>
            <a:ext cx="8828087" cy="4002087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1.8 Story Without </a:t>
            </a:r>
            <a:r>
              <a:rPr lang="en-US" altLang="en-US" sz="44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llustrations</a:t>
            </a:r>
            <a:endParaRPr lang="en-US" altLang="en-US" sz="44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44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6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Loves </a:t>
            </a:r>
          </a:p>
          <a:p>
            <a:pPr eaLnBrk="1" hangingPunct="1"/>
            <a:r>
              <a:rPr lang="en-US" altLang="en-US" sz="6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 a Bunch!</a:t>
            </a:r>
          </a:p>
          <a:p>
            <a:pPr eaLnBrk="1" hangingPunct="1"/>
            <a:r>
              <a:rPr lang="en-US" altLang="en-US" sz="3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 10:13-16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4263E1-768E-2681-A7AE-DFF7640D5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2792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 good day it was.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was in town!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a picnic, moms and kids had lunch. Chat, chat, chat.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194347-2E53-B08A-256B-F8E5B7B6F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18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07349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2963115" y="2294010"/>
            <a:ext cx="5618847" cy="2269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rgbClr val="00CC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r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rgbClr val="00CC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endParaRPr lang="en-US" sz="4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b="1" dirty="0">
                <a:solidFill>
                  <a:srgbClr val="00CC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m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b="1" dirty="0">
                <a:solidFill>
                  <a:srgbClr val="00CC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endParaRPr lang="en-US" sz="4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DEC564-82A5-F926-452A-884422874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2538" y="-1027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65230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Munch, munch, crunch…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such a glad lunch. “Jesus is here.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Let’s go see him,” the moms said.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Kids went with moms.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“Jesus will bless them,” moms said.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CECCB7-A2EE-3D63-7671-23E75B04F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27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20138"/>
      </p:ext>
    </p:extLst>
  </p:cSld>
  <p:clrMapOvr>
    <a:masterClrMapping/>
  </p:clrMapOvr>
  <p:transition advClick="0" advTm="2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loves children so much…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bunch!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hugged the babies and prayed for the boys and girls.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ECCAD4-EEE1-29B6-C160-A5719D729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279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04310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“Jesus, bless my children,” a dad said. But…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disciples said,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“Stop! Go away.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No, don’t bother Jesus.”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754E5B-D15B-24B4-8FE9-39ECEEE74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18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89501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children got sad. Jesus got mad.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said, “Let the children come to me. Do not stop them.”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said that the Kingdom of Heaven belongs to them.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4675C0-AE39-37B9-3D5E-ED6A9228B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372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79580"/>
      </p:ext>
    </p:extLst>
  </p:cSld>
  <p:clrMapOvr>
    <a:masterClrMapping/>
  </p:clrMapOvr>
  <p:transition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 just trust God.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said, “Come back!”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 a chicken with chicks,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loves children.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children?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EB14B4-D4E9-1313-3735-B1509D871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18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80271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loves rich children and not rich,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big and not big.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put his hands on the children’s chins to bless them.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touched each little cheek.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C20705-5909-3CB8-BB2A-2DB9D9162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27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9598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baby he set on his lap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 to his chest.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Children, moms, and dads went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 happy and blessed.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B06166-A26E-92A0-E6C5-2113F81FE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27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71231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080" y="2426653"/>
            <a:ext cx="5577840" cy="2004695"/>
          </a:xfrm>
        </p:spPr>
        <p:txBody>
          <a:bodyPr anchor="ctr" anchorCtr="1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9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96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570921-7C28-4ECB-9B21-1E9668C1B4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25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12286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4052C0-720A-4E75-B79C-23E2D69DB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242" y="1349858"/>
            <a:ext cx="9315516" cy="3946042"/>
          </a:xfrm>
        </p:spPr>
        <p:txBody>
          <a:bodyPr anchor="ctr" anchorCtr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Story: 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Carol Hale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Illustrations: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van </a:t>
            </a:r>
            <a:r>
              <a:rPr lang="en-US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Mader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Power Point arrangements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: Steve March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www.EasyReadEnglish.com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www.EZReadEnglish.org/lower-levels</a:t>
            </a: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42347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92" descr="P134TB501#y1">
            <a:extLst>
              <a:ext uri="{FF2B5EF4-FFF2-40B4-BE49-F238E27FC236}">
                <a16:creationId xmlns:a16="http://schemas.microsoft.com/office/drawing/2014/main" id="{8EE1D50D-9958-1E30-FBC5-454F9225C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222" y="2780202"/>
            <a:ext cx="1524000" cy="1104900"/>
          </a:xfrm>
          <a:prstGeom prst="rect">
            <a:avLst/>
          </a:prstGeom>
          <a:noFill/>
          <a:ln w="9525" cap="flat" cmpd="sng" algn="ctr">
            <a:solidFill>
              <a:prstClr val="black">
                <a:alpha val="0"/>
              </a:prst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P133#y1">
            <a:extLst>
              <a:ext uri="{FF2B5EF4-FFF2-40B4-BE49-F238E27FC236}">
                <a16:creationId xmlns:a16="http://schemas.microsoft.com/office/drawing/2014/main" id="{A977427E-E287-3B2B-33DA-88A131468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073" y="2660187"/>
            <a:ext cx="1960245" cy="1683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135#y1">
            <a:extLst>
              <a:ext uri="{FF2B5EF4-FFF2-40B4-BE49-F238E27FC236}">
                <a16:creationId xmlns:a16="http://schemas.microsoft.com/office/drawing/2014/main" id="{D41D9E63-7690-83BA-ED74-C31934C3C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700" y="2968797"/>
            <a:ext cx="1784350" cy="137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1392" descr="P134TB501#y1">
            <a:extLst>
              <a:ext uri="{FF2B5EF4-FFF2-40B4-BE49-F238E27FC236}">
                <a16:creationId xmlns:a16="http://schemas.microsoft.com/office/drawing/2014/main" id="{4997556A-BE13-0846-3829-E86C0A242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1036" y="2780202"/>
            <a:ext cx="3845335" cy="1104900"/>
          </a:xfrm>
          <a:prstGeom prst="rect">
            <a:avLst/>
          </a:prstGeom>
          <a:noFill/>
          <a:ln w="9525" cap="flat" cmpd="sng" algn="ctr">
            <a:solidFill>
              <a:prstClr val="black">
                <a:alpha val="0"/>
              </a:prst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monk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040523-0018-038D-363B-8CC4FEDE1C7E}"/>
              </a:ext>
            </a:extLst>
          </p:cNvPr>
          <p:cNvSpPr txBox="1"/>
          <p:nvPr/>
        </p:nvSpPr>
        <p:spPr>
          <a:xfrm>
            <a:off x="675899" y="1591099"/>
            <a:ext cx="110409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Designed to help new, struggling, and especially dyslexic learners, </a:t>
            </a:r>
            <a:r>
              <a:rPr lang="en-US" b="1" i="1" u="sng" dirty="0"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is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broken up into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Laughing Letters 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and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Funny Phonograms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Both tools use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illustrated patterns that mimic the shapes of the letters to give your students one more sense to link the phonetic sound of the letters.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18B344-D8E9-E44D-ED10-A418E75EDB8E}"/>
              </a:ext>
            </a:extLst>
          </p:cNvPr>
          <p:cNvSpPr txBox="1"/>
          <p:nvPr/>
        </p:nvSpPr>
        <p:spPr>
          <a:xfrm>
            <a:off x="675900" y="683578"/>
            <a:ext cx="110409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Another important teaching tool…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i="1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  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hlinkClick r:id="rId4"/>
              </a:rPr>
              <a:t>https://www.easybreezyreading.com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ABFD0A-F5F8-F87E-6DCD-DA86FE756761}"/>
              </a:ext>
            </a:extLst>
          </p:cNvPr>
          <p:cNvSpPr txBox="1"/>
          <p:nvPr/>
        </p:nvSpPr>
        <p:spPr>
          <a:xfrm>
            <a:off x="675899" y="5368234"/>
            <a:ext cx="1052998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You can procure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Laughing Letters 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or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Funny Phonograms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through our website.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latin typeface="Century Gothic" panose="020B0502020202020204" pitchFamily="34" charset="0"/>
                <a:ea typeface="Times New Roman" panose="02020603050405020304" pitchFamily="18" charset="0"/>
                <a:hlinkClick r:id="rId4"/>
              </a:rPr>
              <a:t>https://www.easybreezyreading.com/curriculum</a:t>
            </a:r>
            <a:endParaRPr lang="en-US" i="1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9FE0AE-879D-28C1-6BA9-FD3C929EA3CF}"/>
              </a:ext>
            </a:extLst>
          </p:cNvPr>
          <p:cNvSpPr txBox="1"/>
          <p:nvPr/>
        </p:nvSpPr>
        <p:spPr>
          <a:xfrm>
            <a:off x="675899" y="4388141"/>
            <a:ext cx="10529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Our scope and sequence matches Easy Read English Lower Levels. Progressing through the </a:t>
            </a:r>
            <a:r>
              <a:rPr lang="en-US" b="1" i="1" u="sng" dirty="0"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curriculum is sure to accelerate your students’ comprehension of the written English language. </a:t>
            </a:r>
          </a:p>
        </p:txBody>
      </p:sp>
    </p:spTree>
    <p:extLst>
      <p:ext uri="{BB962C8B-B14F-4D97-AF65-F5344CB8AC3E}">
        <p14:creationId xmlns:p14="http://schemas.microsoft.com/office/powerpoint/2010/main" val="3017565687"/>
      </p:ext>
    </p:extLst>
  </p:cSld>
  <p:clrMapOvr>
    <a:masterClrMapping/>
  </p:clrMapOvr>
  <p:transition advClick="0" advTm="90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3040224" y="2283814"/>
            <a:ext cx="6111551" cy="2290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4800" b="1" dirty="0">
                <a:solidFill>
                  <a:srgbClr val="00CC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m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4800" b="1" dirty="0">
                <a:solidFill>
                  <a:srgbClr val="00CC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endParaRPr lang="en-US" sz="4800" b="1" dirty="0">
              <a:solidFill>
                <a:srgbClr val="00CC9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4800" b="1" dirty="0">
                <a:solidFill>
                  <a:srgbClr val="00CC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	</a:t>
            </a:r>
            <a:r>
              <a:rPr lang="en-US" sz="4800" b="1" dirty="0">
                <a:solidFill>
                  <a:srgbClr val="00CC9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4800" b="1" dirty="0">
                <a:solidFill>
                  <a:srgbClr val="00CC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C1F805-CB6A-AA10-DBCA-FB46D7040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4270" y="-1096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60401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2988128" y="2986058"/>
            <a:ext cx="6215743" cy="885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solidFill>
                  <a:srgbClr val="00CC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cks		</a:t>
            </a:r>
            <a:r>
              <a:rPr lang="en-US" sz="4800" b="1" dirty="0">
                <a:solidFill>
                  <a:srgbClr val="00CC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57F554-30F3-3E77-492F-2D6102EA67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-1027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2962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2181808" y="2249427"/>
            <a:ext cx="7604449" cy="86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		p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cn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		l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36D779-C932-45E9-803F-F808FFC24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0000" y="812517"/>
            <a:ext cx="9144000" cy="922051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Sight</a:t>
            </a:r>
            <a:r>
              <a:rPr lang="en-US" sz="5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Words</a:t>
            </a:r>
            <a:endParaRPr lang="en-US" sz="5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F3B557-F8AE-5F69-A810-2AFAE555D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-1027925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F04668-F9EA-3316-716A-E80F630E9BBB}"/>
              </a:ext>
            </a:extLst>
          </p:cNvPr>
          <p:cNvSpPr txBox="1"/>
          <p:nvPr/>
        </p:nvSpPr>
        <p:spPr>
          <a:xfrm>
            <a:off x="1520891" y="3481068"/>
            <a:ext cx="9675844" cy="86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ss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en-US" sz="4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00250"/>
      </p:ext>
    </p:extLst>
  </p:cSld>
  <p:clrMapOvr>
    <a:masterClrMapping/>
  </p:clrMapOvr>
  <p:transition advClick="0" advTm="3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1543027" y="2561486"/>
            <a:ext cx="9392817" cy="1735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oves		put	</a:t>
            </a:r>
            <a:r>
              <a:rPr lang="en-US" sz="48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said		to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			the		come		his</a:t>
            </a:r>
            <a:endParaRPr lang="en-US" sz="4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F58D1C-D647-463A-80FF-53DA89474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2635" y="647754"/>
            <a:ext cx="4766730" cy="1447367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Rule Breakers</a:t>
            </a:r>
            <a:br>
              <a:rPr lang="en-US" altLang="en-US" sz="4400" b="1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n-US" altLang="en-US" sz="3200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(Read and Spell)</a:t>
            </a:r>
            <a:endParaRPr lang="en-US" altLang="en-US" sz="4400" i="1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AED94B-6FAD-25FE-79BB-25185BC56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4635" y="-1027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28917"/>
      </p:ext>
    </p:extLst>
  </p:cSld>
  <p:clrMapOvr>
    <a:masterClrMapping/>
  </p:clrMapOvr>
  <p:transition advClick="0" advTm="7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205D52-2BC2-48D5-50A3-BCC43BECF9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364" y="933903"/>
            <a:ext cx="9920855" cy="54605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94D0A9-CA2C-454B-B5F0-D39090A42E71}"/>
              </a:ext>
            </a:extLst>
          </p:cNvPr>
          <p:cNvSpPr txBox="1"/>
          <p:nvPr/>
        </p:nvSpPr>
        <p:spPr>
          <a:xfrm>
            <a:off x="465139" y="169926"/>
            <a:ext cx="11638386" cy="83099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Story 1.8  </a:t>
            </a: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Jesus Loves Children a Bunch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1BEC4D-EC79-43CE-B430-9B47D78E0271}"/>
              </a:ext>
            </a:extLst>
          </p:cNvPr>
          <p:cNvSpPr txBox="1"/>
          <p:nvPr/>
        </p:nvSpPr>
        <p:spPr>
          <a:xfrm>
            <a:off x="465139" y="4601856"/>
            <a:ext cx="3014698" cy="120032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Jesus and the </a:t>
            </a:r>
          </a:p>
          <a:p>
            <a:pPr marL="0" marR="0">
              <a:spcBef>
                <a:spcPts val="0"/>
              </a:spcBef>
            </a:pPr>
            <a:r>
              <a:rPr lang="en-US" sz="2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Little Children</a:t>
            </a:r>
          </a:p>
          <a:p>
            <a:pPr marL="0" marR="0">
              <a:spcBef>
                <a:spcPts val="0"/>
              </a:spcBef>
            </a:pPr>
            <a:r>
              <a:rPr lang="en-US" sz="2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Mark 10:13-16 (</a:t>
            </a:r>
            <a:r>
              <a:rPr lang="en-US" sz="2400" b="1" dirty="0" err="1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ch</a:t>
            </a:r>
            <a:r>
              <a:rPr lang="en-US" sz="2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)</a:t>
            </a:r>
            <a:endParaRPr lang="en-US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C9D85-78AD-8048-3BB6-8D19BFF94FFC}"/>
              </a:ext>
            </a:extLst>
          </p:cNvPr>
          <p:cNvSpPr txBox="1"/>
          <p:nvPr/>
        </p:nvSpPr>
        <p:spPr>
          <a:xfrm>
            <a:off x="465139" y="1993476"/>
            <a:ext cx="1718225" cy="120032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400" b="1" i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I Read, </a:t>
            </a:r>
          </a:p>
          <a:p>
            <a:pPr marL="0" marR="0">
              <a:spcBef>
                <a:spcPts val="0"/>
              </a:spcBef>
            </a:pPr>
            <a:r>
              <a:rPr lang="en-US" sz="2400" b="1" i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You Read </a:t>
            </a:r>
          </a:p>
          <a:p>
            <a:pPr marL="0" marR="0">
              <a:spcBef>
                <a:spcPts val="0"/>
              </a:spcBef>
            </a:pPr>
            <a:r>
              <a:rPr lang="en-US" sz="2400" b="1" i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Bible Story</a:t>
            </a:r>
            <a:endParaRPr lang="en-US" b="1" i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7F0187-CED8-565C-458F-B23BCBD85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279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55388"/>
      </p:ext>
    </p:extLst>
  </p:cSld>
  <p:clrMapOvr>
    <a:masterClrMapping/>
  </p:clrMapOvr>
  <p:transition advClick="0" advTm="2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057" y="458843"/>
            <a:ext cx="4825890" cy="34786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 good day it was.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was in town!</a:t>
            </a:r>
            <a:endParaRPr lang="en-US" sz="32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77C3E2-F153-599A-178E-A9BBCD82E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27928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E3B27B-D270-1EE8-5ED5-EA631FC8A4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37"/>
          <a:stretch/>
        </p:blipFill>
        <p:spPr bwMode="auto">
          <a:xfrm>
            <a:off x="4814595" y="122038"/>
            <a:ext cx="6802017" cy="66698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7798084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20115</TotalTime>
  <Words>776</Words>
  <Application>Microsoft Office PowerPoint</Application>
  <PresentationFormat>Widescreen</PresentationFormat>
  <Paragraphs>134</Paragraphs>
  <Slides>39</Slides>
  <Notes>18</Notes>
  <HiddenSlides>0</HiddenSlides>
  <MMClips>37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Century Gothic</vt:lpstr>
      <vt:lpstr>Microsoft New Tai Lue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Sight Words</vt:lpstr>
      <vt:lpstr>Rule Breakers (Read and Spell)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Hale</dc:creator>
  <cp:lastModifiedBy>Steve March</cp:lastModifiedBy>
  <cp:revision>143</cp:revision>
  <dcterms:created xsi:type="dcterms:W3CDTF">2020-11-12T04:52:47Z</dcterms:created>
  <dcterms:modified xsi:type="dcterms:W3CDTF">2022-09-24T21:38:02Z</dcterms:modified>
</cp:coreProperties>
</file>