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2" r:id="rId5"/>
    <p:sldId id="301" r:id="rId6"/>
    <p:sldId id="313" r:id="rId7"/>
    <p:sldId id="314" r:id="rId8"/>
    <p:sldId id="315" r:id="rId9"/>
    <p:sldId id="300" r:id="rId10"/>
    <p:sldId id="308" r:id="rId11"/>
    <p:sldId id="323" r:id="rId12"/>
    <p:sldId id="319" r:id="rId13"/>
    <p:sldId id="324" r:id="rId14"/>
    <p:sldId id="320" r:id="rId15"/>
    <p:sldId id="325" r:id="rId16"/>
    <p:sldId id="321" r:id="rId17"/>
    <p:sldId id="322" r:id="rId18"/>
    <p:sldId id="326" r:id="rId19"/>
    <p:sldId id="327" r:id="rId20"/>
    <p:sldId id="328" r:id="rId21"/>
    <p:sldId id="329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B050"/>
    <a:srgbClr val="FF0066"/>
    <a:srgbClr val="FE9202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686" autoAdjust="0"/>
    <p:restoredTop sz="94280" autoAdjust="0"/>
  </p:normalViewPr>
  <p:slideViewPr>
    <p:cSldViewPr snapToGrid="0">
      <p:cViewPr>
        <p:scale>
          <a:sx n="64" d="100"/>
          <a:sy n="64" d="100"/>
        </p:scale>
        <p:origin x="248" y="2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150312" y="685220"/>
            <a:ext cx="893154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Jesus Walks on the Water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5D3C96-85E2-0440-B0C1-EE022015AF2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JesusWalkingWater">
            <a:extLst>
              <a:ext uri="{FF2B5EF4-FFF2-40B4-BE49-F238E27FC236}">
                <a16:creationId xmlns:a16="http://schemas.microsoft.com/office/drawing/2014/main" id="{4FF002DB-F4ED-5C4D-8E45-F09A868846F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"/>
          <a:stretch>
            <a:fillRect/>
          </a:stretch>
        </p:blipFill>
        <p:spPr bwMode="auto">
          <a:xfrm>
            <a:off x="1165814" y="1929468"/>
            <a:ext cx="2751845" cy="345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CC91B2-D4D9-5A45-82DA-F0332D654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6172" y="-25393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6" y="718460"/>
            <a:ext cx="8258508" cy="329161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u="sng" dirty="0">
                <a:latin typeface="Century Gothic" panose="020B0502020202020204" pitchFamily="34" charset="0"/>
              </a:rPr>
              <a:t>Immediately</a:t>
            </a:r>
            <a:r>
              <a:rPr lang="en-US" sz="2800" dirty="0">
                <a:latin typeface="Century Gothic" panose="020B0502020202020204" pitchFamily="34" charset="0"/>
              </a:rPr>
              <a:t>, Jesus made the disciples get into the boat and go ahead of him to the other side, while he sent the </a:t>
            </a:r>
            <a:r>
              <a:rPr lang="en-US" sz="2800" u="sng" dirty="0">
                <a:latin typeface="Century Gothic" panose="020B0502020202020204" pitchFamily="34" charset="0"/>
              </a:rPr>
              <a:t>multitudes</a:t>
            </a:r>
            <a:r>
              <a:rPr lang="en-US" sz="2800" dirty="0">
                <a:latin typeface="Century Gothic" panose="020B0502020202020204" pitchFamily="34" charset="0"/>
              </a:rPr>
              <a:t> away.</a:t>
            </a:r>
            <a:r>
              <a:rPr lang="en-US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7F6A1-FBBE-9644-9FE4-4AAC540DDA6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AD5C07-222E-CD4F-8F25-42EDF9AF16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3835" y="-29995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40132"/>
            <a:ext cx="8350306" cy="329161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After he had sent the </a:t>
            </a:r>
            <a:r>
              <a:rPr lang="en-US" sz="2800" u="sng" dirty="0">
                <a:latin typeface="Century Gothic" panose="020B0502020202020204" pitchFamily="34" charset="0"/>
              </a:rPr>
              <a:t>multitudes</a:t>
            </a:r>
            <a:r>
              <a:rPr lang="en-US" sz="2800" dirty="0">
                <a:latin typeface="Century Gothic" panose="020B0502020202020204" pitchFamily="34" charset="0"/>
              </a:rPr>
              <a:t> away, he went up into the mountain by himself to pray.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54FCE-C24A-4046-AFFE-5ABE3E4405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21817F-0C05-FC4E-B26C-16F0F503F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3012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8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6" y="762794"/>
            <a:ext cx="8594504" cy="378149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When evening had come, he was there alone.</a:t>
            </a:r>
            <a:r>
              <a:rPr lang="en-US" sz="2800" baseline="30000" dirty="0">
                <a:latin typeface="Century Gothic" panose="020B0502020202020204" pitchFamily="34" charset="0"/>
              </a:rPr>
              <a:t> </a:t>
            </a:r>
            <a:r>
              <a:rPr lang="en-US" sz="2800" dirty="0">
                <a:latin typeface="Century Gothic" panose="020B0502020202020204" pitchFamily="34" charset="0"/>
              </a:rPr>
              <a:t> But the boat was now in the middle of the sea, </a:t>
            </a:r>
            <a:r>
              <a:rPr lang="en-US" sz="2800" u="sng" dirty="0">
                <a:latin typeface="Century Gothic" panose="020B0502020202020204" pitchFamily="34" charset="0"/>
              </a:rPr>
              <a:t>distressed</a:t>
            </a:r>
            <a:r>
              <a:rPr lang="en-US" sz="2800" dirty="0">
                <a:latin typeface="Century Gothic" panose="020B0502020202020204" pitchFamily="34" charset="0"/>
              </a:rPr>
              <a:t> by the waves, for the wind was </a:t>
            </a:r>
            <a:r>
              <a:rPr lang="en-US" sz="2800" u="sng" dirty="0">
                <a:latin typeface="Century Gothic" panose="020B0502020202020204" pitchFamily="34" charset="0"/>
              </a:rPr>
              <a:t>contrary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377AF-2460-084A-89D7-B12CA89A1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6118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080656"/>
            <a:ext cx="8304756" cy="234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In the fourth watch of the night,</a:t>
            </a:r>
            <a:r>
              <a:rPr lang="en-US" sz="2800" baseline="30000" dirty="0">
                <a:latin typeface="Century Gothic" panose="020B0502020202020204" pitchFamily="34" charset="0"/>
              </a:rPr>
              <a:t> </a:t>
            </a:r>
            <a:r>
              <a:rPr lang="en-US" sz="2800" dirty="0">
                <a:latin typeface="Century Gothic" panose="020B0502020202020204" pitchFamily="34" charset="0"/>
              </a:rPr>
              <a:t>Jesus came to them, walking on the sea.</a:t>
            </a:r>
            <a:r>
              <a:rPr lang="en-US" sz="2800" baseline="30000" dirty="0">
                <a:latin typeface="Century Gothic" panose="020B0502020202020204" pitchFamily="34" charset="0"/>
              </a:rPr>
              <a:t>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5A509-442F-FD4D-8C45-F2E3A83CC89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3A590A-B55F-8140-9169-BF16F39D2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5567" y="-15287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5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7999958" cy="289475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When the disciples saw him walking on the sea, they were troubled, saying, “It’s a ghost!” and they cried out for fear.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240860-E67C-824F-9DEF-183285224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7769" y="-24211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67586" y="992285"/>
            <a:ext cx="8231249" cy="2611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But </a:t>
            </a:r>
            <a:r>
              <a:rPr lang="en-US" sz="2800" u="sng" dirty="0">
                <a:latin typeface="Century Gothic" panose="020B0502020202020204" pitchFamily="34" charset="0"/>
              </a:rPr>
              <a:t>immediately</a:t>
            </a:r>
            <a:r>
              <a:rPr lang="en-US" sz="2800" dirty="0">
                <a:latin typeface="Century Gothic" panose="020B0502020202020204" pitchFamily="34" charset="0"/>
              </a:rPr>
              <a:t> Jesus spoke to them, saying, 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“Cheer up! It is I! Don’t be afraid.”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DA43A-A875-4946-B00F-3CC9C13651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243F10-E73E-054C-AC53-DAF84AD1B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5059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207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77" y="726397"/>
            <a:ext cx="7906960" cy="4123653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Peter answered him and said, “Lord, if it is you, command me to come to you on the waters.”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He said, “Come!”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D208F-AB08-E840-BBCF-716D2C475D4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4C16BC-FE79-0F48-BADD-6E2FB5C69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6188" y="-29916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97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Peter stepped down from the boat and walked on the waters to come to Jesus.</a:t>
            </a:r>
            <a:r>
              <a:rPr lang="en-US" sz="2800" dirty="0"/>
              <a:t>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13292-5B5E-3D42-A566-B3EDE7D0F77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24F87F-4E21-1D48-A3E2-998B6E73D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3663" y="-2618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But when he saw that the wind was strong, he was afraid, and beginning to sink, he cried out, saying, “Lord, save me!”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55BDF4-D54E-CE42-BA0A-6DEFD13D5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1495" y="-2618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9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800" u="sng" dirty="0">
                <a:latin typeface="Century Gothic" panose="020B0502020202020204" pitchFamily="34" charset="0"/>
              </a:rPr>
              <a:t>Immediately</a:t>
            </a:r>
            <a:r>
              <a:rPr lang="en-US" sz="2800" dirty="0">
                <a:latin typeface="Century Gothic" panose="020B0502020202020204" pitchFamily="34" charset="0"/>
              </a:rPr>
              <a:t>, Jesus stretched out his hand, took hold of him, and said to him, “You of little faith, why did you </a:t>
            </a:r>
            <a:r>
              <a:rPr lang="en-US" sz="2800" u="sng" dirty="0">
                <a:latin typeface="Century Gothic" panose="020B0502020202020204" pitchFamily="34" charset="0"/>
              </a:rPr>
              <a:t>doubt</a:t>
            </a:r>
            <a:r>
              <a:rPr lang="en-US" sz="2800" dirty="0">
                <a:latin typeface="Century Gothic" panose="020B0502020202020204" pitchFamily="34" charset="0"/>
              </a:rPr>
              <a:t>?”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2BE908-70F0-FF40-AE02-590B357A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4316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07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135CD-B3FA-624E-9247-174AE7C8B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4717" y="-16487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When they got up into the boat, the wind </a:t>
            </a:r>
            <a:r>
              <a:rPr lang="en-US" sz="2800" u="sng" dirty="0">
                <a:latin typeface="Century Gothic" panose="020B0502020202020204" pitchFamily="34" charset="0"/>
              </a:rPr>
              <a:t>ceased</a:t>
            </a:r>
            <a:r>
              <a:rPr lang="en-US" sz="2800" dirty="0">
                <a:latin typeface="Century Gothic" panose="020B0502020202020204" pitchFamily="34" charset="0"/>
              </a:rPr>
              <a:t>.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395E04-732F-1245-95FB-D771693AF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7095" y="-2618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538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Those who were in the boat came and worshipped him, saying, “You are truly the Son of God!”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AF244A-E8B7-9F4B-A678-A8B1F4472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969" y="-2212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624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2435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immediately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9028" y="2593605"/>
            <a:ext cx="61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– M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– d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– </a:t>
            </a:r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– 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579027" y="3588386"/>
            <a:ext cx="586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right away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DAD169-0C28-514A-99BB-88D4DCFB7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227" y="-4406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5568" y="1176294"/>
            <a:ext cx="7206343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contrary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27340" y="3594757"/>
            <a:ext cx="779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against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272146" y="2577195"/>
            <a:ext cx="462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TR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 - 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4FF74-B752-174F-8951-BCB0AD91D2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B18EE0-39F0-0B4A-9632-995815348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9346" y="-32098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81254"/>
            <a:ext cx="7336971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multitude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99871"/>
            <a:ext cx="5355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– 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830285" y="3871274"/>
            <a:ext cx="348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crowd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5DA12-2351-E04B-BE11-5A58D68E7D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523AE3-4801-8A46-8CCE-AD905DAE4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-25505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doubt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4136" y="2480695"/>
            <a:ext cx="601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i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ou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2FE3B-4FAC-4B7E-BE9B-1CFC2E057241}"/>
              </a:ext>
            </a:extLst>
          </p:cNvPr>
          <p:cNvSpPr txBox="1"/>
          <p:nvPr/>
        </p:nvSpPr>
        <p:spPr>
          <a:xfrm>
            <a:off x="1695635" y="3496605"/>
            <a:ext cx="601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not believe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B95FF-E6A6-B84A-A15A-18E052193D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3C9A77-A4B5-7547-9D0D-C235829EB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0212" y="-36887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2" grpId="0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distressed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770" y="3811156"/>
            <a:ext cx="783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trouble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569030" y="2866407"/>
            <a:ext cx="452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1F2D2-264B-FF46-B68D-AD51A0ADAB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8FDE0C-9A14-4A41-8EE0-478F3710F6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3377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705318" y="1262792"/>
            <a:ext cx="8215746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cease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632636" y="2739201"/>
            <a:ext cx="4789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1645448" y="3737509"/>
            <a:ext cx="633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to stop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24D1-8D3B-1F43-ADFD-C2C3B92E419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15BEB2-D433-544F-BDCC-F8504E324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2636" y="-26205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14:22-32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Jesus Walks on the Water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D891A4-4223-4E4F-BC9F-2488D9CCE9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0895" y="-365386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C95431-90E5-B64F-9D99-85D94E47CD3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80600</TotalTime>
  <Words>343</Words>
  <Application>Microsoft Macintosh PowerPoint</Application>
  <PresentationFormat>On-screen Show (16:10)</PresentationFormat>
  <Paragraphs>41</Paragraphs>
  <Slides>21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443</cp:revision>
  <dcterms:created xsi:type="dcterms:W3CDTF">2017-01-10T01:35:56Z</dcterms:created>
  <dcterms:modified xsi:type="dcterms:W3CDTF">2018-05-31T22:59:54Z</dcterms:modified>
</cp:coreProperties>
</file>