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297" r:id="rId3"/>
    <p:sldId id="328" r:id="rId4"/>
    <p:sldId id="329" r:id="rId5"/>
    <p:sldId id="360" r:id="rId6"/>
    <p:sldId id="379" r:id="rId7"/>
    <p:sldId id="342" r:id="rId8"/>
    <p:sldId id="344" r:id="rId9"/>
    <p:sldId id="373" r:id="rId10"/>
    <p:sldId id="352" r:id="rId11"/>
    <p:sldId id="351" r:id="rId12"/>
    <p:sldId id="362" r:id="rId13"/>
    <p:sldId id="363" r:id="rId14"/>
    <p:sldId id="387" r:id="rId15"/>
    <p:sldId id="365" r:id="rId16"/>
    <p:sldId id="366" r:id="rId17"/>
    <p:sldId id="343" r:id="rId18"/>
    <p:sldId id="377" r:id="rId19"/>
    <p:sldId id="382" r:id="rId20"/>
    <p:sldId id="371" r:id="rId21"/>
    <p:sldId id="322" r:id="rId22"/>
    <p:sldId id="404" r:id="rId23"/>
    <p:sldId id="40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Gummel" initials="LG" lastIdx="1" clrIdx="0">
    <p:extLst>
      <p:ext uri="{19B8F6BF-5375-455C-9EA6-DF929625EA0E}">
        <p15:presenceInfo xmlns:p15="http://schemas.microsoft.com/office/powerpoint/2012/main" userId="334d566778bb0f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517A00"/>
    <a:srgbClr val="78AC04"/>
    <a:srgbClr val="A79061"/>
    <a:srgbClr val="FFFFCC"/>
    <a:srgbClr val="F5F8F8"/>
    <a:srgbClr val="FFFF99"/>
    <a:srgbClr val="C4E0DF"/>
    <a:srgbClr val="79AF01"/>
    <a:srgbClr val="64A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332" autoAdjust="0"/>
    <p:restoredTop sz="94660"/>
  </p:normalViewPr>
  <p:slideViewPr>
    <p:cSldViewPr snapToGrid="0">
      <p:cViewPr varScale="1">
        <p:scale>
          <a:sx n="51" d="100"/>
          <a:sy n="51" d="100"/>
        </p:scale>
        <p:origin x="9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C818-156F-4024-8E28-6D1CCE20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3A727-4A05-41B9-B93C-FCA4A75D3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A70AD-1F0D-4885-82E0-B1E7D3EC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3445-5E02-4A17-9D32-4B444BCF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E4AB-F2AD-42B3-9CF1-788647DA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892"/>
      </p:ext>
    </p:extLst>
  </p:cSld>
  <p:clrMapOvr>
    <a:masterClrMapping/>
  </p:clrMapOvr>
  <p:transition spd="slow" advClick="0" advTm="1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EA9E-DD0E-4947-BF57-6823C817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4A39A-E815-40E4-A029-1D8BC162E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5445-9488-4895-86CB-5DA86798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7E8E-11C5-41BC-BC9D-5BD9E9CB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E36C-737D-43D7-968D-B4EF7149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0294"/>
      </p:ext>
    </p:extLst>
  </p:cSld>
  <p:clrMapOvr>
    <a:masterClrMapping/>
  </p:clrMapOvr>
  <p:transition spd="slow" advClick="0" advTm="1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90674-9120-49E8-9776-8F82A6E50E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7EF5A-C386-4B60-9511-CEAD041B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DF83B-7180-410B-A184-3BE1C936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F0ED-9819-49DE-9898-FF1607A0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E36E-A301-41C6-993E-2F063A54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3461"/>
      </p:ext>
    </p:extLst>
  </p:cSld>
  <p:clrMapOvr>
    <a:masterClrMapping/>
  </p:clrMapOvr>
  <p:transition spd="slow" advClick="0" advTm="1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E779-275D-4931-A9B9-2792494B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6D50-A35F-4AAE-8534-8A5C15AF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7867-8DFB-424D-976A-E71105ED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C2B4-FAED-40C2-A708-174AED20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7422F-5567-4DB1-BD66-1D943A1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505"/>
      </p:ext>
    </p:extLst>
  </p:cSld>
  <p:clrMapOvr>
    <a:masterClrMapping/>
  </p:clrMapOvr>
  <p:transition spd="slow" advClick="0" advTm="1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2438-2726-4339-98BC-3CDF2AE6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C0AE-2F70-4D45-824C-25300CF3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8EFF-5A75-48C4-B5EC-500FAC6D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F57AE-AFD9-4260-A38E-A94748DC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27D8-2A6C-45B6-B653-3C9F8023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9624"/>
      </p:ext>
    </p:extLst>
  </p:cSld>
  <p:clrMapOvr>
    <a:masterClrMapping/>
  </p:clrMapOvr>
  <p:transition spd="slow" advClick="0" advTm="1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BED-B53C-4FD8-9934-A2CBA142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C6B7-D545-4EB9-93C8-368D8D49E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E07BC-1797-4E91-AFFE-FAF0BEEA8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BFCD-0AB3-4FE7-B07D-7BE3D379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7E62-D15B-4C7B-A590-8847256B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9E0D-F0ED-413A-A5B2-0F6FFFF4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0743"/>
      </p:ext>
    </p:extLst>
  </p:cSld>
  <p:clrMapOvr>
    <a:masterClrMapping/>
  </p:clrMapOvr>
  <p:transition spd="slow" advClick="0" advTm="1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8A75-A83A-4710-BB36-829B55AE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3E3B-3396-46F7-8EC7-8F24AEFA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07C3-FAF0-4A6D-9831-B384C01F3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DEB0-7C79-4674-B283-94DA6BD51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465D2-694D-48D9-83E3-7ECC04FF3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E84A4-9F93-4CC1-93AB-021781D8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063A-AA07-423A-B7B4-C8E5CE18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49B1C-71E5-49B8-AD43-F68BEC09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8358"/>
      </p:ext>
    </p:extLst>
  </p:cSld>
  <p:clrMapOvr>
    <a:masterClrMapping/>
  </p:clrMapOvr>
  <p:transition spd="slow" advClick="0" advTm="1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DD89-923A-43A6-9574-65096C92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FA5D2-E4E6-43C2-9BD8-0B2D064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DE033-9CBD-4246-8428-AD7AED8F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2C9D-BA40-4B9F-BEF0-E8E6F085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120"/>
      </p:ext>
    </p:extLst>
  </p:cSld>
  <p:clrMapOvr>
    <a:masterClrMapping/>
  </p:clrMapOvr>
  <p:transition spd="slow" advClick="0" advTm="1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E1E02-564B-4687-BDEC-34B24CD7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F5470-06EB-4F01-BD75-36D3B185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2426D-4B87-45B0-8871-268A254F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51797"/>
      </p:ext>
    </p:extLst>
  </p:cSld>
  <p:clrMapOvr>
    <a:masterClrMapping/>
  </p:clrMapOvr>
  <p:transition spd="slow" advClick="0" advTm="1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4E9D-AE7D-489C-9AB6-C777506C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6A49-7B63-4D2A-B175-C288DCC8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5C2F-2E3A-41F8-9B1E-4A25CA050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26A9D-EFA1-424F-9804-863A89DE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64BA1-50F1-4C38-8C37-3565938D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38C7A-BE75-4F01-89A5-E331138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5010"/>
      </p:ext>
    </p:extLst>
  </p:cSld>
  <p:clrMapOvr>
    <a:masterClrMapping/>
  </p:clrMapOvr>
  <p:transition spd="slow" advClick="0" advTm="1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D20B-26C4-4BAC-A81A-6640EAD7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2FC65-C9BD-4BAF-AFD1-017388B85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11DE2-F055-4752-B1A4-30D075FA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4648D-6D88-4BD3-81EA-8F8357C1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0424-B015-48AD-8ED1-BA996DDD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0E4CB-11D7-413D-9CB4-0D8C345A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3552"/>
      </p:ext>
    </p:extLst>
  </p:cSld>
  <p:clrMapOvr>
    <a:masterClrMapping/>
  </p:clrMapOvr>
  <p:transition spd="slow" advClick="0" advTm="1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98B85-07D4-4B33-83A4-E61E007B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C6D6-B25A-4784-B37B-BC853D76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E1A6-B57F-4F69-9BB6-19754EC7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05B3-306F-4DB8-9AC6-F7972CE22BB3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4FF4-6AEF-4DFE-80ED-6FCFB140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4B6B7-9822-43A4-BE95-F9C62488F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964F5B-8B81-42A6-BE25-027B81773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D13D1C-69E4-4556-AE07-1E6003E4EFB5}"/>
              </a:ext>
            </a:extLst>
          </p:cNvPr>
          <p:cNvSpPr/>
          <p:nvPr/>
        </p:nvSpPr>
        <p:spPr>
          <a:xfrm>
            <a:off x="325817" y="259703"/>
            <a:ext cx="10019454" cy="55707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9050">
                  <a:noFill/>
                  <a:prstDash val="solid"/>
                </a:ln>
                <a:solidFill>
                  <a:srgbClr val="FFFFCC"/>
                </a:solidFill>
                <a:effectLst>
                  <a:glow rad="101600">
                    <a:schemeClr val="accent5">
                      <a:lumMod val="50000"/>
                      <a:alpha val="3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1.1 Song</a:t>
            </a:r>
            <a:endParaRPr lang="en-US" sz="6000" b="1" cap="none" spc="0" dirty="0">
              <a:ln w="19050">
                <a:noFill/>
                <a:prstDash val="solid"/>
              </a:ln>
              <a:solidFill>
                <a:srgbClr val="FFFFCC"/>
              </a:solidFill>
              <a:effectLst>
                <a:glow rad="101600">
                  <a:schemeClr val="accent5">
                    <a:lumMod val="50000"/>
                    <a:alpha val="3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800" b="1" cap="none" spc="0" dirty="0">
                <a:ln w="19050">
                  <a:noFill/>
                  <a:prstDash val="solid"/>
                </a:ln>
                <a:solidFill>
                  <a:srgbClr val="FFFFCC"/>
                </a:solidFill>
                <a:effectLst>
                  <a:glow rad="101600">
                    <a:schemeClr val="accent5">
                      <a:lumMod val="50000"/>
                      <a:alpha val="3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Bad, Mad, Sad</a:t>
            </a:r>
          </a:p>
          <a:p>
            <a:pPr algn="ctr"/>
            <a:endParaRPr lang="en-US" sz="8800" b="1" dirty="0">
              <a:ln w="19050">
                <a:noFill/>
                <a:prstDash val="solid"/>
              </a:ln>
              <a:solidFill>
                <a:srgbClr val="FFFFCC"/>
              </a:solidFill>
              <a:effectLst>
                <a:glow rad="101600">
                  <a:schemeClr val="accent5">
                    <a:lumMod val="50000"/>
                    <a:alpha val="3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800" b="1" cap="none" spc="0" dirty="0">
              <a:ln w="19050">
                <a:noFill/>
                <a:prstDash val="solid"/>
              </a:ln>
              <a:solidFill>
                <a:srgbClr val="FFFFCC"/>
              </a:solidFill>
              <a:effectLst>
                <a:glow rad="101600">
                  <a:schemeClr val="accent5">
                    <a:lumMod val="50000"/>
                    <a:alpha val="3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3200" b="1" i="1" dirty="0">
                <a:ln w="19050">
                  <a:noFill/>
                  <a:prstDash val="solid"/>
                </a:ln>
                <a:solidFill>
                  <a:srgbClr val="FFFFCC"/>
                </a:solidFill>
                <a:effectLst>
                  <a:glow rad="101600">
                    <a:schemeClr val="accent5">
                      <a:lumMod val="50000"/>
                      <a:alpha val="3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                   (Adam and Eve, Part One)             </a:t>
            </a:r>
            <a:endParaRPr lang="en-US" sz="3200" b="1" i="1" cap="none" spc="0" dirty="0">
              <a:ln w="19050">
                <a:noFill/>
                <a:prstDash val="solid"/>
              </a:ln>
              <a:solidFill>
                <a:srgbClr val="FFFFCC"/>
              </a:solidFill>
              <a:effectLst>
                <a:glow rad="101600">
                  <a:schemeClr val="accent5">
                    <a:lumMod val="50000"/>
                    <a:alpha val="3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95BA70-11D0-45D6-8911-EAF308FB8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1972" y="-1735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wipe dir="r"/>
      </p:transition>
    </mc:Choice>
    <mc:Fallback xmlns="">
      <p:transition spd="slow" advClick="0" advTm="9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22" y="181712"/>
            <a:ext cx="11385755" cy="144950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said, “Do not have an apple.”  </a:t>
            </a:r>
            <a:endParaRPr lang="en-US" sz="4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7E7C3-43F6-4FA1-8AC3-2BA378E8D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43" y="1713270"/>
            <a:ext cx="8574157" cy="51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wipe dir="r"/>
      </p:transition>
    </mc:Choice>
    <mc:Fallback xmlns="">
      <p:transition spd="slow" advClick="0" advTm="3000">
        <p:wipe dir="r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CF659A-1AD1-4BB9-B459-9C94A225C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06799" y="992164"/>
            <a:ext cx="10169237" cy="61567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505" y="931379"/>
            <a:ext cx="5197185" cy="211455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But, the woman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 an apple.</a:t>
            </a:r>
            <a:endParaRPr lang="en-US" sz="5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AF8D5C-A7D1-4AC0-8C4B-E06D9C9D2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0" t="66535"/>
          <a:stretch/>
        </p:blipFill>
        <p:spPr>
          <a:xfrm flipH="1">
            <a:off x="7779310" y="4017818"/>
            <a:ext cx="4412687" cy="313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wipe dir="r"/>
      </p:transition>
    </mc:Choice>
    <mc:Fallback xmlns="">
      <p:transition spd="slow" advClick="0" advTm="3000">
        <p:wipe dir="r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757" y="719989"/>
            <a:ext cx="5852160" cy="188136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52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5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 the man had an apple too.</a:t>
            </a:r>
            <a:endParaRPr lang="en-US" sz="5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78E68-8885-49FE-8380-9CADD2348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593" y="1371600"/>
            <a:ext cx="660877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5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500">
        <p:wipe dir="r"/>
      </p:transition>
    </mc:Choice>
    <mc:Fallback xmlns="">
      <p:transition spd="slow" advClick="0" advTm="3500">
        <p:wipe dir="r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711" y="467415"/>
            <a:ext cx="5727685" cy="188136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 the man had an apple too.                           </a:t>
            </a:r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78E68-8885-49FE-8380-9CADD2348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99" y="2389368"/>
            <a:ext cx="5382801" cy="4468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23900D-8455-47D1-8195-374A6C1964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7"/>
          <a:stretch/>
        </p:blipFill>
        <p:spPr>
          <a:xfrm>
            <a:off x="5077317" y="0"/>
            <a:ext cx="7114683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1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250">
        <p:wipe dir="r"/>
      </p:transition>
    </mc:Choice>
    <mc:Fallback xmlns="">
      <p:transition spd="slow" advClick="0" advTm="3250">
        <p:wipe dir="r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86406F-8D59-406B-AD86-D93CF368B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3" t="-202" r="309" b="18395"/>
          <a:stretch/>
        </p:blipFill>
        <p:spPr>
          <a:xfrm>
            <a:off x="18787" y="-213401"/>
            <a:ext cx="12320698" cy="7086152"/>
          </a:xfrm>
          <a:prstGeom prst="rect">
            <a:avLst/>
          </a:prstGeom>
        </p:spPr>
      </p:pic>
      <p:sp>
        <p:nvSpPr>
          <p:cNvPr id="6" name="Text Box 1376">
            <a:extLst>
              <a:ext uri="{FF2B5EF4-FFF2-40B4-BE49-F238E27FC236}">
                <a16:creationId xmlns:a16="http://schemas.microsoft.com/office/drawing/2014/main" id="{07D47338-85B9-4E03-9A9F-A75A0137D1EE}"/>
              </a:ext>
            </a:extLst>
          </p:cNvPr>
          <p:cNvSpPr txBox="1"/>
          <p:nvPr/>
        </p:nvSpPr>
        <p:spPr>
          <a:xfrm>
            <a:off x="3205842" y="4376982"/>
            <a:ext cx="6982691" cy="182787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God said, “Oh no. That is bad, bad, bad.”</a:t>
            </a:r>
          </a:p>
        </p:txBody>
      </p:sp>
    </p:spTree>
    <p:extLst>
      <p:ext uri="{BB962C8B-B14F-4D97-AF65-F5344CB8AC3E}">
        <p14:creationId xmlns:p14="http://schemas.microsoft.com/office/powerpoint/2010/main" val="10040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250">
        <p:wipe dir="r"/>
      </p:transition>
    </mc:Choice>
    <mc:Fallback xmlns="">
      <p:transition spd="slow" advClick="0" advTm="3250">
        <p:wipe dir="r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9F3DDF-80B3-48A1-9C9A-EDF758C7E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7" y="647453"/>
            <a:ext cx="6809810" cy="62105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3604" y="788045"/>
            <a:ext cx="6858000" cy="219456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5200" b="1" dirty="0">
                <a:effectLst/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5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mad.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200" b="1" dirty="0">
                <a:effectLst/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5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mad at Adam.”</a:t>
            </a:r>
          </a:p>
        </p:txBody>
      </p:sp>
    </p:spTree>
    <p:extLst>
      <p:ext uri="{BB962C8B-B14F-4D97-AF65-F5344CB8AC3E}">
        <p14:creationId xmlns:p14="http://schemas.microsoft.com/office/powerpoint/2010/main" val="230258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250">
        <p:wipe dir="r"/>
      </p:transition>
    </mc:Choice>
    <mc:Fallback xmlns="">
      <p:transition spd="slow" advClick="0" advTm="3250">
        <p:wipe dir="r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5BC694-FA45-4BE5-BB73-FE391CA3A3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1"/>
          <a:stretch/>
        </p:blipFill>
        <p:spPr>
          <a:xfrm>
            <a:off x="-51483" y="548640"/>
            <a:ext cx="12294967" cy="63093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657778"/>
            <a:ext cx="4897716" cy="16459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200" b="1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52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mad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2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Eve.</a:t>
            </a:r>
          </a:p>
        </p:txBody>
      </p:sp>
    </p:spTree>
    <p:extLst>
      <p:ext uri="{BB962C8B-B14F-4D97-AF65-F5344CB8AC3E}">
        <p14:creationId xmlns:p14="http://schemas.microsoft.com/office/powerpoint/2010/main" val="22543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500">
        <p:wipe dir="r"/>
      </p:transition>
    </mc:Choice>
    <mc:Fallback xmlns="">
      <p:transition spd="slow" advClick="0" advTm="3500">
        <p:wipe dir="r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E62BE9-2CC4-460C-8961-F51CF3645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8"/>
            <a:ext cx="12192000" cy="68542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EC1A1E-DC19-4CC5-920F-991EB754D06E}"/>
              </a:ext>
            </a:extLst>
          </p:cNvPr>
          <p:cNvSpPr/>
          <p:nvPr/>
        </p:nvSpPr>
        <p:spPr>
          <a:xfrm>
            <a:off x="6229162" y="4243442"/>
            <a:ext cx="554181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28575">
                  <a:solidFill>
                    <a:srgbClr val="FFFFCC"/>
                  </a:solidFill>
                  <a:prstDash val="solid"/>
                </a:ln>
                <a:solidFill>
                  <a:srgbClr val="FFFFCC"/>
                </a:solidFill>
                <a:effectLst>
                  <a:glow rad="127000">
                    <a:schemeClr val="accent6">
                      <a:lumMod val="50000"/>
                      <a:alpha val="46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So, they had to leave</a:t>
            </a:r>
            <a:r>
              <a:rPr lang="en-US" sz="6000" b="1" cap="none" spc="0" dirty="0">
                <a:ln w="28575">
                  <a:solidFill>
                    <a:srgbClr val="FFFFCC"/>
                  </a:solidFill>
                  <a:prstDash val="solid"/>
                </a:ln>
                <a:solidFill>
                  <a:srgbClr val="FFFFCC"/>
                </a:solidFill>
                <a:effectLst>
                  <a:glow rad="127000">
                    <a:schemeClr val="accent6">
                      <a:lumMod val="50000"/>
                      <a:alpha val="46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6000" b="1" cap="none" spc="0" dirty="0">
              <a:ln w="28575">
                <a:solidFill>
                  <a:srgbClr val="FFFFCC"/>
                </a:solidFill>
                <a:prstDash val="solid"/>
              </a:ln>
              <a:solidFill>
                <a:srgbClr val="FFFFCC"/>
              </a:solidFill>
              <a:effectLst>
                <a:glow rad="127000">
                  <a:schemeClr val="accent6">
                    <a:lumMod val="50000"/>
                    <a:alpha val="46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430DB-B326-4F32-B448-38270E97E2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8" t="26246" r="69264" b="72389"/>
          <a:stretch/>
        </p:blipFill>
        <p:spPr>
          <a:xfrm flipV="1">
            <a:off x="3512917" y="1853884"/>
            <a:ext cx="282615" cy="93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BC9738-89B2-49E9-96D9-87265E5F3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8" t="27337" r="70633" b="71995"/>
          <a:stretch/>
        </p:blipFill>
        <p:spPr>
          <a:xfrm rot="-6780000" flipV="1">
            <a:off x="3447733" y="1833349"/>
            <a:ext cx="129899" cy="91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1FFD37-D8A4-4C51-9636-98CDBADC6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2" t="11700" r="50720" b="86369"/>
          <a:stretch/>
        </p:blipFill>
        <p:spPr>
          <a:xfrm flipV="1">
            <a:off x="5768940" y="818084"/>
            <a:ext cx="237590" cy="1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wipe dir="r"/>
      </p:transition>
    </mc:Choice>
    <mc:Fallback xmlns="">
      <p:transition spd="slow" advClick="0" advTm="3000">
        <p:wipe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964F5B-8B81-42A6-BE25-027B81773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168A80-2168-4F37-B92D-59414C65B904}"/>
              </a:ext>
            </a:extLst>
          </p:cNvPr>
          <p:cNvSpPr/>
          <p:nvPr/>
        </p:nvSpPr>
        <p:spPr>
          <a:xfrm>
            <a:off x="6229162" y="4243442"/>
            <a:ext cx="554181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28575">
                  <a:solidFill>
                    <a:srgbClr val="FFFFCC"/>
                  </a:solidFill>
                  <a:prstDash val="solid"/>
                </a:ln>
                <a:solidFill>
                  <a:srgbClr val="FFFFCC"/>
                </a:solidFill>
                <a:effectLst>
                  <a:glow rad="127000">
                    <a:schemeClr val="accent6">
                      <a:lumMod val="50000"/>
                      <a:alpha val="46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So, they had to leave</a:t>
            </a:r>
            <a:r>
              <a:rPr lang="en-US" sz="6000" b="1" cap="none" spc="0" dirty="0">
                <a:ln w="28575">
                  <a:solidFill>
                    <a:srgbClr val="FFFFCC"/>
                  </a:solidFill>
                  <a:prstDash val="solid"/>
                </a:ln>
                <a:solidFill>
                  <a:srgbClr val="FFFFCC"/>
                </a:solidFill>
                <a:effectLst>
                  <a:glow rad="127000">
                    <a:schemeClr val="accent6">
                      <a:lumMod val="50000"/>
                      <a:alpha val="46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6000" b="1" cap="none" spc="0" dirty="0">
              <a:ln w="28575">
                <a:solidFill>
                  <a:srgbClr val="FFFFCC"/>
                </a:solidFill>
                <a:prstDash val="solid"/>
              </a:ln>
              <a:solidFill>
                <a:srgbClr val="FFFFCC"/>
              </a:solidFill>
              <a:effectLst>
                <a:glow rad="127000">
                  <a:schemeClr val="accent6">
                    <a:lumMod val="50000"/>
                    <a:alpha val="46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9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wipe dir="r"/>
      </p:transition>
    </mc:Choice>
    <mc:Fallback xmlns="">
      <p:transition spd="slow" advClick="0" advTm="7000">
        <p:wipe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3" y="235974"/>
            <a:ext cx="11710221" cy="164538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bad and so God was mad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sad, and now they were all sad</a:t>
            </a:r>
            <a:r>
              <a:rPr lang="en-US" sz="4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D620A-30AE-46A0-81BA-B649D16A1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87" y="2638661"/>
            <a:ext cx="5164031" cy="45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7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500">
        <p:wipe dir="r"/>
      </p:transition>
    </mc:Choice>
    <mc:Fallback xmlns="">
      <p:transition spd="slow" advClick="0" advTm="5500">
        <p:wipe dir="r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22" y="762008"/>
            <a:ext cx="11385755" cy="11887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5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said, “Do not have an apple.”  </a:t>
            </a:r>
            <a:endParaRPr lang="en-US" sz="5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7E7C3-43F6-4FA1-8AC3-2BA378E8D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32" y="2007319"/>
            <a:ext cx="7996977" cy="4846320"/>
          </a:xfrm>
          <a:prstGeom prst="rect">
            <a:avLst/>
          </a:prstGeom>
        </p:spPr>
      </p:pic>
      <p:pic>
        <p:nvPicPr>
          <p:cNvPr id="6" name="1.1_SONG_BadMadSad_121420">
            <a:hlinkClick r:id="" action="ppaction://media"/>
            <a:extLst>
              <a:ext uri="{FF2B5EF4-FFF2-40B4-BE49-F238E27FC236}">
                <a16:creationId xmlns:a16="http://schemas.microsoft.com/office/drawing/2014/main" id="{FA0D1335-FAD8-4EBD-AA51-F964A096D2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8840" y="-1252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wipe dir="r"/>
      </p:transition>
    </mc:Choice>
    <mc:Fallback xmlns="">
      <p:transition spd="slow" advClick="0" advTm="4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3" y="372774"/>
            <a:ext cx="11710221" cy="164538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 makes us bad, mad, and sad.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E66A02-DEAD-4F97-8DCC-3EB0027EA201}"/>
              </a:ext>
            </a:extLst>
          </p:cNvPr>
          <p:cNvSpPr/>
          <p:nvPr/>
        </p:nvSpPr>
        <p:spPr>
          <a:xfrm>
            <a:off x="1716217" y="1840304"/>
            <a:ext cx="1148071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0" b="1" cap="none" spc="0" dirty="0">
                <a:ln/>
                <a:solidFill>
                  <a:sysClr val="windowText" lastClr="000000"/>
                </a:solidFill>
                <a:effectLst/>
              </a:rPr>
              <a:t>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303675-A0EF-47AA-975A-9AC40062C88F}"/>
              </a:ext>
            </a:extLst>
          </p:cNvPr>
          <p:cNvSpPr/>
          <p:nvPr/>
        </p:nvSpPr>
        <p:spPr>
          <a:xfrm>
            <a:off x="4455763" y="1840304"/>
            <a:ext cx="1148071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0" b="1" dirty="0">
                <a:ln/>
                <a:solidFill>
                  <a:sysClr val="windowText" lastClr="000000"/>
                </a:solidFill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9FE85C-59E5-41A4-8E75-ED73C0BA1882}"/>
              </a:ext>
            </a:extLst>
          </p:cNvPr>
          <p:cNvSpPr/>
          <p:nvPr/>
        </p:nvSpPr>
        <p:spPr>
          <a:xfrm>
            <a:off x="9327712" y="1840304"/>
            <a:ext cx="1148071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0" b="1" dirty="0">
                <a:ln/>
                <a:solidFill>
                  <a:sysClr val="windowText" lastClr="000000"/>
                </a:solidFill>
              </a:rPr>
              <a:t>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8F50B1-EBA4-4272-BFB2-90A88A601785}"/>
              </a:ext>
            </a:extLst>
          </p:cNvPr>
          <p:cNvSpPr/>
          <p:nvPr/>
        </p:nvSpPr>
        <p:spPr>
          <a:xfrm>
            <a:off x="6523319" y="1840304"/>
            <a:ext cx="1645002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0" b="1" dirty="0">
                <a:ln/>
                <a:solidFill>
                  <a:sysClr val="windowText" lastClr="000000"/>
                </a:solidFill>
              </a:rPr>
              <a:t>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CAA346-37DD-4275-9B8C-B4171734A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88" y="2140294"/>
            <a:ext cx="1531308" cy="15544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2274F1-B704-46FD-A56A-C60D7D616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168" y="2277888"/>
            <a:ext cx="1395174" cy="1371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12C22DB-C2F6-44F4-94CD-6BEDF88E0E77}"/>
              </a:ext>
            </a:extLst>
          </p:cNvPr>
          <p:cNvSpPr/>
          <p:nvPr/>
        </p:nvSpPr>
        <p:spPr>
          <a:xfrm>
            <a:off x="6796222" y="3940466"/>
            <a:ext cx="1148071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0" b="1" dirty="0">
                <a:ln/>
                <a:solidFill>
                  <a:sysClr val="windowText" lastClr="000000"/>
                </a:solidFill>
              </a:rPr>
              <a:t>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09ED0-A52B-4393-8F54-77C10E2E3612}"/>
              </a:ext>
            </a:extLst>
          </p:cNvPr>
          <p:cNvSpPr/>
          <p:nvPr/>
        </p:nvSpPr>
        <p:spPr>
          <a:xfrm>
            <a:off x="4265340" y="3940466"/>
            <a:ext cx="901209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0" b="1" dirty="0">
                <a:ln/>
                <a:solidFill>
                  <a:sysClr val="windowText" lastClr="000000"/>
                </a:solidFill>
              </a:rPr>
              <a:t>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E3CAC6-6BDA-4E59-93B9-F54C4A285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53" y="4378050"/>
            <a:ext cx="131899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9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wipe dir="r"/>
      </p:transition>
    </mc:Choice>
    <mc:Fallback xmlns="">
      <p:transition spd="slow" advClick="0" advTm="9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37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2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120000">
                                      <p:cBhvr>
                                        <p:cTn id="4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8" grpId="0"/>
      <p:bldP spid="19" grpId="0"/>
      <p:bldP spid="17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92D050"/>
            </a:gs>
            <a:gs pos="49000">
              <a:schemeClr val="accent1">
                <a:lumMod val="45000"/>
                <a:lumOff val="5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8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080" y="2426653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50001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wipe dir="r"/>
      </p:transition>
    </mc:Choice>
    <mc:Fallback xmlns="">
      <p:transition spd="slow" advClick="0" advTm="9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chemeClr val="accent4">
                <a:lumMod val="40000"/>
                <a:lumOff val="60000"/>
              </a:schemeClr>
            </a:gs>
            <a:gs pos="47000">
              <a:schemeClr val="accent1">
                <a:lumMod val="20000"/>
                <a:lumOff val="8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383557-D22A-478E-AC39-3628E6801F05}"/>
              </a:ext>
            </a:extLst>
          </p:cNvPr>
          <p:cNvSpPr txBox="1"/>
          <p:nvPr/>
        </p:nvSpPr>
        <p:spPr>
          <a:xfrm>
            <a:off x="1009651" y="1484129"/>
            <a:ext cx="10640818" cy="3242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Song Lyrics: </a:t>
            </a:r>
            <a:r>
              <a:rPr lang="en-US" sz="2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Song Melody, Arrangements, and Singer: </a:t>
            </a:r>
            <a:r>
              <a:rPr lang="en-US" sz="2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Steffi </a:t>
            </a:r>
            <a:r>
              <a:rPr lang="en-US" sz="28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VornBerger</a:t>
            </a:r>
            <a:endParaRPr lang="en-US" sz="28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 </a:t>
            </a:r>
            <a:r>
              <a:rPr lang="en-US" sz="2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Ivan Mader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sz="2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800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sz="28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7207"/>
      </p:ext>
    </p:extLst>
  </p:cSld>
  <p:clrMapOvr>
    <a:masterClrMapping/>
  </p:clrMapOvr>
  <p:transition spd="slow" advClick="0" advTm="4000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86406F-8D59-406B-AD86-D93CF368B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63" t="1259" r="57375" b="16934"/>
          <a:stretch/>
        </p:blipFill>
        <p:spPr>
          <a:xfrm>
            <a:off x="-5852477" y="0"/>
            <a:ext cx="12710283" cy="7310219"/>
          </a:xfrm>
          <a:prstGeom prst="rect">
            <a:avLst/>
          </a:prstGeom>
        </p:spPr>
      </p:pic>
      <p:sp>
        <p:nvSpPr>
          <p:cNvPr id="6" name="Text Box 1376">
            <a:extLst>
              <a:ext uri="{FF2B5EF4-FFF2-40B4-BE49-F238E27FC236}">
                <a16:creationId xmlns:a16="http://schemas.microsoft.com/office/drawing/2014/main" id="{07D47338-85B9-4E03-9A9F-A75A0137D1EE}"/>
              </a:ext>
            </a:extLst>
          </p:cNvPr>
          <p:cNvSpPr txBox="1"/>
          <p:nvPr/>
        </p:nvSpPr>
        <p:spPr>
          <a:xfrm>
            <a:off x="1" y="1405182"/>
            <a:ext cx="3505200" cy="182787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God said, “Oh no. That is bad, bad, bad.”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AD363-E811-4174-95AA-138558BC43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9"/>
          <a:stretch/>
        </p:blipFill>
        <p:spPr>
          <a:xfrm>
            <a:off x="4319123" y="387851"/>
            <a:ext cx="8092415" cy="653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250">
        <p:wipe dir="r"/>
      </p:transition>
    </mc:Choice>
    <mc:Fallback xmlns="">
      <p:transition spd="slow" advClick="0" advTm="3250">
        <p:wipe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CF659A-1AD1-4BB9-B459-9C94A225C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06799" y="992164"/>
            <a:ext cx="10169237" cy="61567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505" y="931379"/>
            <a:ext cx="5197185" cy="21145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5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But, the woman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5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 an apple.</a:t>
            </a:r>
            <a:endParaRPr lang="en-US" sz="5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AF8D5C-A7D1-4AC0-8C4B-E06D9C9D2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0" t="66535"/>
          <a:stretch/>
        </p:blipFill>
        <p:spPr>
          <a:xfrm flipH="1">
            <a:off x="7779310" y="4017818"/>
            <a:ext cx="4412687" cy="313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750">
        <p:wipe dir="r"/>
      </p:transition>
    </mc:Choice>
    <mc:Fallback xmlns="">
      <p:transition spd="slow" advClick="0" advTm="2750">
        <p:wipe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217" y="773778"/>
            <a:ext cx="5727685" cy="188136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5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5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 the man had an apple too.</a:t>
            </a:r>
            <a:endParaRPr lang="en-US" sz="5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78E68-8885-49FE-8380-9CADD2348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51" y="1163335"/>
            <a:ext cx="6859649" cy="569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wipe dir="r"/>
      </p:transition>
    </mc:Choice>
    <mc:Fallback xmlns="">
      <p:transition spd="slow" advClick="0" advTm="3000">
        <p:wipe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478E68-8885-49FE-8380-9CADD2348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97" y="2521097"/>
            <a:ext cx="5382801" cy="4468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23900D-8455-47D1-8195-374A6C1964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8"/>
          <a:stretch/>
        </p:blipFill>
        <p:spPr>
          <a:xfrm>
            <a:off x="4947328" y="0"/>
            <a:ext cx="7244672" cy="5943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813" y="501892"/>
            <a:ext cx="5727685" cy="188136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5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5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 the man had an apple too.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260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250">
        <p:wipe dir="r"/>
      </p:transition>
    </mc:Choice>
    <mc:Fallback xmlns="">
      <p:transition spd="slow" advClick="0" advTm="3250">
        <p:wipe dir="r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86406F-8D59-406B-AD86-D93CF368B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3" t="-202" r="309" b="18395"/>
          <a:stretch/>
        </p:blipFill>
        <p:spPr>
          <a:xfrm>
            <a:off x="0" y="-40583"/>
            <a:ext cx="12320698" cy="7086152"/>
          </a:xfrm>
          <a:prstGeom prst="rect">
            <a:avLst/>
          </a:prstGeom>
        </p:spPr>
      </p:pic>
      <p:sp>
        <p:nvSpPr>
          <p:cNvPr id="6" name="Text Box 1376">
            <a:extLst>
              <a:ext uri="{FF2B5EF4-FFF2-40B4-BE49-F238E27FC236}">
                <a16:creationId xmlns:a16="http://schemas.microsoft.com/office/drawing/2014/main" id="{07D47338-85B9-4E03-9A9F-A75A0137D1EE}"/>
              </a:ext>
            </a:extLst>
          </p:cNvPr>
          <p:cNvSpPr txBox="1"/>
          <p:nvPr/>
        </p:nvSpPr>
        <p:spPr>
          <a:xfrm>
            <a:off x="3205842" y="4376982"/>
            <a:ext cx="6982691" cy="182787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God said, “Oh no. That is bad, bad, bad.”</a:t>
            </a:r>
          </a:p>
        </p:txBody>
      </p:sp>
    </p:spTree>
    <p:extLst>
      <p:ext uri="{BB962C8B-B14F-4D97-AF65-F5344CB8AC3E}">
        <p14:creationId xmlns:p14="http://schemas.microsoft.com/office/powerpoint/2010/main" val="400344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500">
        <p:wipe dir="r"/>
      </p:transition>
    </mc:Choice>
    <mc:Fallback xmlns="">
      <p:transition spd="slow" advClick="0" advTm="3500">
        <p:wipe dir="r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9F3DDF-80B3-48A1-9C9A-EDF758C7E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9" y="914400"/>
            <a:ext cx="6517105" cy="5943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061" y="2045174"/>
            <a:ext cx="6858000" cy="164592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5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5000" b="1" dirty="0">
                <a:effectLst/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5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mad. 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5000" b="1" dirty="0">
                <a:effectLst/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50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mad at Adam.”</a:t>
            </a:r>
          </a:p>
        </p:txBody>
      </p:sp>
    </p:spTree>
    <p:extLst>
      <p:ext uri="{BB962C8B-B14F-4D97-AF65-F5344CB8AC3E}">
        <p14:creationId xmlns:p14="http://schemas.microsoft.com/office/powerpoint/2010/main" val="389096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wipe dir="r"/>
      </p:transition>
    </mc:Choice>
    <mc:Fallback xmlns="">
      <p:transition spd="slow" advClick="0" advTm="4000">
        <p:wipe dir="r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5BC694-FA45-4BE5-BB73-FE391CA3A3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0"/>
          <a:stretch/>
        </p:blipFill>
        <p:spPr>
          <a:xfrm>
            <a:off x="-3333" y="654908"/>
            <a:ext cx="12198667" cy="62030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3" y="636772"/>
            <a:ext cx="4897716" cy="155448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sz="5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mad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Eve.</a:t>
            </a:r>
          </a:p>
        </p:txBody>
      </p:sp>
    </p:spTree>
    <p:extLst>
      <p:ext uri="{BB962C8B-B14F-4D97-AF65-F5344CB8AC3E}">
        <p14:creationId xmlns:p14="http://schemas.microsoft.com/office/powerpoint/2010/main" val="1842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wipe dir="r"/>
      </p:transition>
    </mc:Choice>
    <mc:Fallback xmlns="">
      <p:transition spd="slow" advClick="0" advTm="3000">
        <p:wipe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E62BE9-2CC4-460C-8961-F51CF3645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8"/>
            <a:ext cx="12192000" cy="68542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EC1A1E-DC19-4CC5-920F-991EB754D06E}"/>
              </a:ext>
            </a:extLst>
          </p:cNvPr>
          <p:cNvSpPr/>
          <p:nvPr/>
        </p:nvSpPr>
        <p:spPr>
          <a:xfrm>
            <a:off x="6229162" y="4243442"/>
            <a:ext cx="554181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28575">
                  <a:solidFill>
                    <a:srgbClr val="FFFFCC"/>
                  </a:solidFill>
                  <a:prstDash val="solid"/>
                </a:ln>
                <a:solidFill>
                  <a:srgbClr val="FFFFCC"/>
                </a:solidFill>
                <a:effectLst>
                  <a:glow rad="127000">
                    <a:schemeClr val="accent6">
                      <a:lumMod val="50000"/>
                      <a:alpha val="46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So, they had to leave</a:t>
            </a:r>
            <a:r>
              <a:rPr lang="en-US" sz="6000" b="1" cap="none" spc="0" dirty="0">
                <a:ln w="28575">
                  <a:solidFill>
                    <a:srgbClr val="FFFFCC"/>
                  </a:solidFill>
                  <a:prstDash val="solid"/>
                </a:ln>
                <a:solidFill>
                  <a:srgbClr val="FFFFCC"/>
                </a:solidFill>
                <a:effectLst>
                  <a:glow rad="127000">
                    <a:schemeClr val="accent6">
                      <a:lumMod val="50000"/>
                      <a:alpha val="46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6000" b="1" cap="none" spc="0" dirty="0">
              <a:ln w="28575">
                <a:solidFill>
                  <a:srgbClr val="FFFFCC"/>
                </a:solidFill>
                <a:prstDash val="solid"/>
              </a:ln>
              <a:solidFill>
                <a:srgbClr val="FFFFCC"/>
              </a:solidFill>
              <a:effectLst>
                <a:glow rad="127000">
                  <a:schemeClr val="accent6">
                    <a:lumMod val="50000"/>
                    <a:alpha val="46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430DB-B326-4F32-B448-38270E97E2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8" t="26246" r="69264" b="72389"/>
          <a:stretch/>
        </p:blipFill>
        <p:spPr>
          <a:xfrm flipV="1">
            <a:off x="3512917" y="1853884"/>
            <a:ext cx="282615" cy="93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BC9738-89B2-49E9-96D9-87265E5F3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8" t="27337" r="70633" b="71995"/>
          <a:stretch/>
        </p:blipFill>
        <p:spPr>
          <a:xfrm rot="-6780000" flipV="1">
            <a:off x="3447733" y="1833349"/>
            <a:ext cx="129899" cy="91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1FFD37-D8A4-4C51-9636-98CDBADC6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2" t="11700" r="50720" b="86369"/>
          <a:stretch/>
        </p:blipFill>
        <p:spPr>
          <a:xfrm flipV="1">
            <a:off x="5768940" y="818084"/>
            <a:ext cx="237590" cy="1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6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500">
        <p:wipe dir="r"/>
      </p:transition>
    </mc:Choice>
    <mc:Fallback xmlns="">
      <p:transition spd="slow" advClick="0" advTm="2500">
        <p:wipe dir="r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23384</TotalTime>
  <Words>254</Words>
  <Application>Microsoft Office PowerPoint</Application>
  <PresentationFormat>Widescreen</PresentationFormat>
  <Paragraphs>44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Microsoft New Tai Lue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Hale</dc:creator>
  <cp:lastModifiedBy>Carol Hale</cp:lastModifiedBy>
  <cp:revision>216</cp:revision>
  <dcterms:created xsi:type="dcterms:W3CDTF">2020-11-12T04:52:47Z</dcterms:created>
  <dcterms:modified xsi:type="dcterms:W3CDTF">2021-11-06T22:53:29Z</dcterms:modified>
</cp:coreProperties>
</file>