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57" r:id="rId5"/>
    <p:sldId id="282" r:id="rId6"/>
    <p:sldId id="276" r:id="rId7"/>
    <p:sldId id="258" r:id="rId8"/>
    <p:sldId id="259" r:id="rId9"/>
    <p:sldId id="260" r:id="rId10"/>
    <p:sldId id="261" r:id="rId11"/>
    <p:sldId id="283" r:id="rId12"/>
    <p:sldId id="262" r:id="rId13"/>
    <p:sldId id="324" r:id="rId14"/>
    <p:sldId id="284" r:id="rId15"/>
    <p:sldId id="291" r:id="rId16"/>
    <p:sldId id="292" r:id="rId17"/>
    <p:sldId id="293" r:id="rId18"/>
    <p:sldId id="294" r:id="rId19"/>
    <p:sldId id="286" r:id="rId20"/>
    <p:sldId id="287" r:id="rId21"/>
    <p:sldId id="295" r:id="rId22"/>
    <p:sldId id="296" r:id="rId23"/>
    <p:sldId id="290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9" r:id="rId36"/>
    <p:sldId id="320" r:id="rId37"/>
    <p:sldId id="321" r:id="rId38"/>
    <p:sldId id="322" r:id="rId39"/>
    <p:sldId id="323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1050" autoAdjust="0"/>
    <p:restoredTop sz="94660"/>
  </p:normalViewPr>
  <p:slideViewPr>
    <p:cSldViewPr snapToGrid="0">
      <p:cViewPr varScale="1">
        <p:scale>
          <a:sx n="41" d="100"/>
          <a:sy n="41" d="100"/>
        </p:scale>
        <p:origin x="84" y="14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4BABD-B0C6-4E7A-9D96-1F82A5E24A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E69FDF-30F1-4D95-BCE0-6AF9299A8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67DCD-EA57-4208-A18E-D1D8D4157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DF56B-7F44-4C16-89C4-457D9B409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0A6D3-25E0-4CA4-865A-BB05FFF91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36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15F6D-210E-49D0-ACB7-0796EAA96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48AABA-C072-4380-B028-3263BB3BCA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9F03C-A4F1-4813-B396-C1F739832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0624A-E2F1-43B5-86EC-4294391C9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8E8AC-10BE-4641-9F3E-524ACB6EF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8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C7F25-3FF6-4406-AE30-1EAECA9D5D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B26D29-6BAE-4AC2-A44F-731014212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B14E2-9615-402F-BDB1-1C047100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DC13F-F65E-4F95-A117-6612285A5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C18C4-6030-47AC-9E94-302309913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1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7BED9-B620-40C8-8EAD-63B8C3D85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E204C-FDE2-4CD3-8358-0D589002E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98861-62A4-4672-BE7B-4D3BD2F79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B113F-DFEA-4FB1-856C-F3DC3AF4C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94E35-28F2-487A-A42D-19FD033F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26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2114E-15DC-4009-AB17-DE9C2A7E8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AF7591-4193-4DFD-8A1E-CA1AB9CCD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0A39F-A0C2-40AC-87DB-E347F138F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77F74-AC33-49DF-9BF6-82B2898F6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EDD38-DD35-46FA-BE5B-79B7E5B7A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64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3984D-E644-495D-81A1-A8986A3B1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FC5EE-EFF0-4C3E-9BFF-804032BB1D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180DF-B7F1-4135-8F15-3BDAE21CB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8457F-24F2-4214-94F3-3BE4AD7DC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60DCAA-3F02-44E3-B2F2-FB19F32C9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89A321-3A66-4D94-956F-A814D9EE2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32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0BEFF-6343-4666-AD06-3BC63033F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CB7D07-64DC-4698-BF04-548DE679F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04024B-D6CC-4A70-A1B8-B7B7AADDE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CF8B06-4B34-4150-A4B3-F254837AA1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6855A7-7FD6-4F05-B8D9-C8EDC0852E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6E1993-8C5D-4D6B-B177-17DAE2832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D50CAB-57F3-4EFF-94B7-6DC756F81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22C438-E1D0-4B6A-81A7-2BFEE420B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90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9365E-DA95-481B-8E83-222D77BED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9E59DE-199B-42E4-9C8D-D88BDB4DD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A268A2-6497-4D81-9ADA-5D6A43516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02C853-3885-4D1A-9CAF-A09086783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91FCF7-2335-438B-A2F0-D92221769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0B8253-C8B9-4B85-97A9-177E6687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B659C-232D-4B18-A65C-47F7B011C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84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6BB27-71AB-40C8-9AA2-D4E3762FA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CEE99-B183-4589-BAF0-D08D508FF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26F601-9C8B-458D-89EC-6A8D9F00B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481FB-D3BE-425D-9CB9-32B0568D3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0CF9C-57BE-4DEC-AA2E-5490536DB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781438-ED04-49D9-B887-3688AA9A0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29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3746A-E247-4BDE-A269-7DCF0A4B9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ACF9A9-73EF-4559-AD3E-047618011B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028546-92D2-4B6B-87DB-458E63B4E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28883C-0CFB-4099-8B13-654165105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2902C6-B03A-4572-8FD2-310A5B998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68A4D0-2606-403D-8CBC-CCDD26F7A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4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8CE6A7-75F1-4993-8A64-49003D860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3314B-2411-42F4-86DC-DDCECC520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66CF8-B1FF-4CBE-91DF-19ABA4290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CFCFD-348E-46F6-BF10-3C74F7B6D5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D8BD5-EC65-4A76-BDE4-E71225A269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1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F454B466-122F-4A80-88D8-517BFD463883}"/>
              </a:ext>
            </a:extLst>
          </p:cNvPr>
          <p:cNvSpPr txBox="1">
            <a:spLocks/>
          </p:cNvSpPr>
          <p:nvPr/>
        </p:nvSpPr>
        <p:spPr>
          <a:xfrm>
            <a:off x="6096000" y="2322630"/>
            <a:ext cx="5884643" cy="34124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latin typeface="Century Gothic" panose="020B0502020202020204" pitchFamily="34" charset="0"/>
              </a:rPr>
              <a:t>Story in Easy Read English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Questions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Story in Phrases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ABB9D0-464C-4D6C-BFC9-2A280939620B}"/>
              </a:ext>
            </a:extLst>
          </p:cNvPr>
          <p:cNvSpPr txBox="1"/>
          <p:nvPr/>
        </p:nvSpPr>
        <p:spPr>
          <a:xfrm>
            <a:off x="443532" y="608952"/>
            <a:ext cx="4464213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Part 4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2D94258-8D37-4A3D-A366-D39ADB868461}"/>
              </a:ext>
            </a:extLst>
          </p:cNvPr>
          <p:cNvCxnSpPr>
            <a:cxnSpLocks/>
          </p:cNvCxnSpPr>
          <p:nvPr/>
        </p:nvCxnSpPr>
        <p:spPr>
          <a:xfrm>
            <a:off x="0" y="2079253"/>
            <a:ext cx="1219200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574559F-712E-40B6-9A28-DDF9AA9AC914}"/>
              </a:ext>
            </a:extLst>
          </p:cNvPr>
          <p:cNvSpPr txBox="1"/>
          <p:nvPr/>
        </p:nvSpPr>
        <p:spPr>
          <a:xfrm>
            <a:off x="5960842" y="502279"/>
            <a:ext cx="58846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25. The Good Samaritan</a:t>
            </a:r>
            <a:endParaRPr lang="en-US" sz="42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 descr="GoodSamaritan">
            <a:extLst>
              <a:ext uri="{FF2B5EF4-FFF2-40B4-BE49-F238E27FC236}">
                <a16:creationId xmlns:a16="http://schemas.microsoft.com/office/drawing/2014/main" id="{230F76FA-B5E8-46C4-9FD6-748E5995FE8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6"/>
          <a:stretch>
            <a:fillRect/>
          </a:stretch>
        </p:blipFill>
        <p:spPr bwMode="auto">
          <a:xfrm>
            <a:off x="443532" y="2441559"/>
            <a:ext cx="5177624" cy="3463710"/>
          </a:xfrm>
          <a:prstGeom prst="rect">
            <a:avLst/>
          </a:prstGeom>
          <a:noFill/>
          <a:ln w="12700" cmpd="thinThick">
            <a:solidFill>
              <a:sysClr val="windowText" lastClr="000000"/>
            </a:solidFill>
            <a:prstDash val="solid"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31CEF48-14F4-46FE-9DF5-A723DF1703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42053" y="-13563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6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17" grpId="0"/>
      <p:bldP spid="18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1847615"/>
            <a:ext cx="10186445" cy="2390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But a Samaritan saw the hurting man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and felt bad for him.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F551B0-1D7B-47BF-919F-30196F2A213C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9F7C96D-CAD4-4AC8-984E-322E7FB3A3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63152" y="-13573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1847615"/>
            <a:ext cx="10186445" cy="1433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The Samaritan took care of him.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F551B0-1D7B-47BF-919F-30196F2A213C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8C35665-92E2-4D7F-A588-542381F850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75529" y="-14907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3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1591058"/>
            <a:ext cx="10186445" cy="3411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He cleaned his sores.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C50C2AA-4C8C-4003-B7BA-43935BD5A5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52800" y="-14154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1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1591058"/>
            <a:ext cx="10186445" cy="3411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He put the man on his donkey and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took him to an inn.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B95213B-F0D4-48E1-A7E2-078F2E993F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88659" y="-14444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5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3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1432241"/>
            <a:ext cx="10186445" cy="2781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He gave the innkeeper money to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help the hurting man.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8DDDDC4-539F-4320-9D66-A585258A0F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03812" y="-13573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7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1432241"/>
            <a:ext cx="10186445" cy="23329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Jesus asked, “Which man in the story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was the true neighbor –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C8E170B-3F6A-4AE0-8E12-6F76C81A4A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61882" y="-15795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29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1432241"/>
            <a:ext cx="10186445" cy="2781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the priest, the Levite, or the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Samaritan?”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3C64B5A-A56E-49A6-A534-3AD4E0E1C8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68706" y="-13573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58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2041842"/>
            <a:ext cx="10186445" cy="1526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“The Samaritan,” said the teacher.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83D8478-3092-4067-8243-19D31023DF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93459" y="-13650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5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450327" y="1546571"/>
            <a:ext cx="10884423" cy="20639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Jesus replied, “Go and do the same.”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D8A0B6F-1F61-49BE-8022-4F12935EFD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29318" y="-13204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5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2412408"/>
            <a:ext cx="10186445" cy="3193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Why was the Samaritan in this story praised by Jesus?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28FCF583-72A3-42F9-B514-C894438B10C7}"/>
              </a:ext>
            </a:extLst>
          </p:cNvPr>
          <p:cNvSpPr txBox="1">
            <a:spLocks/>
          </p:cNvSpPr>
          <p:nvPr/>
        </p:nvSpPr>
        <p:spPr>
          <a:xfrm>
            <a:off x="609600" y="1165222"/>
            <a:ext cx="10972800" cy="1193006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52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A514AC-256E-43F1-A1AB-7C3B4610EDC1}"/>
              </a:ext>
            </a:extLst>
          </p:cNvPr>
          <p:cNvSpPr/>
          <p:nvPr/>
        </p:nvSpPr>
        <p:spPr>
          <a:xfrm>
            <a:off x="0" y="0"/>
            <a:ext cx="12192000" cy="461856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FF01BF-430B-4A0B-90B9-C048C1768158}"/>
              </a:ext>
            </a:extLst>
          </p:cNvPr>
          <p:cNvSpPr/>
          <p:nvPr/>
        </p:nvSpPr>
        <p:spPr>
          <a:xfrm>
            <a:off x="0" y="6458982"/>
            <a:ext cx="12192000" cy="461856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2DC16A8-5F0E-4496-9A62-60A9357ED6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11388" y="-14869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8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830527" y="1801489"/>
            <a:ext cx="10530945" cy="2492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A Jewish teacher asked Jesus, “Who is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my neighbor?”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34FBC91-159F-40DB-A97E-B123E86172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17694" y="-14869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7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2404615"/>
            <a:ext cx="10186445" cy="3193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What did Jesus tell the teacher to do at the end of the story?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F67B54D0-3B00-46E5-9D69-FA4BEA6BBC7B}"/>
              </a:ext>
            </a:extLst>
          </p:cNvPr>
          <p:cNvSpPr txBox="1">
            <a:spLocks/>
          </p:cNvSpPr>
          <p:nvPr/>
        </p:nvSpPr>
        <p:spPr>
          <a:xfrm>
            <a:off x="609600" y="1165222"/>
            <a:ext cx="10972800" cy="1193006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52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212A57-5B79-4927-9166-54738804E7B8}"/>
              </a:ext>
            </a:extLst>
          </p:cNvPr>
          <p:cNvSpPr/>
          <p:nvPr/>
        </p:nvSpPr>
        <p:spPr>
          <a:xfrm>
            <a:off x="0" y="0"/>
            <a:ext cx="12192000" cy="461856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BD4229-5CA8-4659-A6DD-0EC124DD2BF5}"/>
              </a:ext>
            </a:extLst>
          </p:cNvPr>
          <p:cNvSpPr/>
          <p:nvPr/>
        </p:nvSpPr>
        <p:spPr>
          <a:xfrm>
            <a:off x="0" y="6458982"/>
            <a:ext cx="12192000" cy="461856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0853D1A-B75C-4611-AE60-EFF74C1FA6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01788" y="-13443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5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2404615"/>
            <a:ext cx="10186445" cy="3193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What do good neighbors do for each other?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5E5AAB9-F1D2-4677-89DA-77341B2D9E86}"/>
              </a:ext>
            </a:extLst>
          </p:cNvPr>
          <p:cNvSpPr txBox="1">
            <a:spLocks/>
          </p:cNvSpPr>
          <p:nvPr/>
        </p:nvSpPr>
        <p:spPr>
          <a:xfrm>
            <a:off x="609600" y="1165222"/>
            <a:ext cx="10972800" cy="1193006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52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10C6A0-7344-42ED-8722-94F9A75980CB}"/>
              </a:ext>
            </a:extLst>
          </p:cNvPr>
          <p:cNvSpPr/>
          <p:nvPr/>
        </p:nvSpPr>
        <p:spPr>
          <a:xfrm>
            <a:off x="0" y="0"/>
            <a:ext cx="12192000" cy="461856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01799F-31E7-477C-A92B-0D0A75F2961D}"/>
              </a:ext>
            </a:extLst>
          </p:cNvPr>
          <p:cNvSpPr/>
          <p:nvPr/>
        </p:nvSpPr>
        <p:spPr>
          <a:xfrm>
            <a:off x="0" y="6458982"/>
            <a:ext cx="12192000" cy="461856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A632915-0EB2-4BC1-8E17-A327ACB398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14918" y="-14066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2404615"/>
            <a:ext cx="10186445" cy="3193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Think about someone who is hurting on the inside or the outside. What can you do to help?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77CCE618-CE04-47F0-A6D6-91A353FA0859}"/>
              </a:ext>
            </a:extLst>
          </p:cNvPr>
          <p:cNvSpPr txBox="1">
            <a:spLocks/>
          </p:cNvSpPr>
          <p:nvPr/>
        </p:nvSpPr>
        <p:spPr>
          <a:xfrm>
            <a:off x="609600" y="1165222"/>
            <a:ext cx="10972800" cy="1193006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52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8D192D-77FF-4BA7-9967-3AB8D0293DD9}"/>
              </a:ext>
            </a:extLst>
          </p:cNvPr>
          <p:cNvSpPr/>
          <p:nvPr/>
        </p:nvSpPr>
        <p:spPr>
          <a:xfrm>
            <a:off x="0" y="0"/>
            <a:ext cx="12192000" cy="461856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D6BF86-C819-44A4-A0F4-A50BADEB4E7B}"/>
              </a:ext>
            </a:extLst>
          </p:cNvPr>
          <p:cNvSpPr/>
          <p:nvPr/>
        </p:nvSpPr>
        <p:spPr>
          <a:xfrm>
            <a:off x="0" y="6458982"/>
            <a:ext cx="12192000" cy="461856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6C56F6B-D28B-45EC-B242-32D6DA0704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56329" y="-14124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1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1510716"/>
            <a:ext cx="10186445" cy="4773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3600" dirty="0">
                <a:latin typeface="Century Gothic" panose="020B0502020202020204" pitchFamily="34" charset="0"/>
              </a:rPr>
              <a:t>Dear Jesus,</a:t>
            </a:r>
          </a:p>
          <a:p>
            <a:pPr algn="l">
              <a:lnSpc>
                <a:spcPct val="150000"/>
              </a:lnSpc>
            </a:pPr>
            <a:r>
              <a:rPr lang="en-US" sz="3600" dirty="0">
                <a:latin typeface="Century Gothic" panose="020B0502020202020204" pitchFamily="34" charset="0"/>
              </a:rPr>
              <a:t>I am sorry for the times that I could have helped someone and did not. Please help me to become a better helper. </a:t>
            </a:r>
          </a:p>
          <a:p>
            <a:pPr algn="l">
              <a:lnSpc>
                <a:spcPct val="150000"/>
              </a:lnSpc>
            </a:pPr>
            <a:r>
              <a:rPr lang="en-US" sz="3600" dirty="0">
                <a:latin typeface="Century Gothic" panose="020B0502020202020204" pitchFamily="34" charset="0"/>
              </a:rPr>
              <a:t>Amen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8B61A8EA-FD0F-4C39-9F66-23821E4B2203}"/>
              </a:ext>
            </a:extLst>
          </p:cNvPr>
          <p:cNvSpPr txBox="1">
            <a:spLocks/>
          </p:cNvSpPr>
          <p:nvPr/>
        </p:nvSpPr>
        <p:spPr>
          <a:xfrm>
            <a:off x="609599" y="608130"/>
            <a:ext cx="10972800" cy="1193006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8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Prayer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885CB9-C517-407C-94ED-F6077C7D1CC4}"/>
              </a:ext>
            </a:extLst>
          </p:cNvPr>
          <p:cNvSpPr/>
          <p:nvPr/>
        </p:nvSpPr>
        <p:spPr>
          <a:xfrm>
            <a:off x="0" y="0"/>
            <a:ext cx="12192000" cy="461856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8F4977-FA15-468B-B3AB-5A9CE39C514D}"/>
              </a:ext>
            </a:extLst>
          </p:cNvPr>
          <p:cNvSpPr/>
          <p:nvPr/>
        </p:nvSpPr>
        <p:spPr>
          <a:xfrm>
            <a:off x="0" y="6458982"/>
            <a:ext cx="12192000" cy="461856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D52EF7B-B4A9-4BD6-8A89-CED1CE6FFF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20196" y="-14869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5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7B028B-9334-4699-B71D-8C917212CADD}"/>
              </a:ext>
            </a:extLst>
          </p:cNvPr>
          <p:cNvSpPr/>
          <p:nvPr/>
        </p:nvSpPr>
        <p:spPr>
          <a:xfrm>
            <a:off x="2745172" y="1635565"/>
            <a:ext cx="63542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 Good Samaritan</a:t>
            </a:r>
            <a:endParaRPr lang="en-US" sz="7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094A0B-79EA-45D0-8B32-832939FB32C6}"/>
              </a:ext>
            </a:extLst>
          </p:cNvPr>
          <p:cNvSpPr/>
          <p:nvPr/>
        </p:nvSpPr>
        <p:spPr>
          <a:xfrm>
            <a:off x="3092611" y="4527415"/>
            <a:ext cx="60067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Phrased for Fluency</a:t>
            </a:r>
            <a:endParaRPr lang="en-US" sz="9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D639A86-E360-4E4E-B061-2660BFC6DA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5572" y="-13905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9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3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21157E-86A3-4311-B342-B1CF30C8F39D}"/>
              </a:ext>
            </a:extLst>
          </p:cNvPr>
          <p:cNvSpPr/>
          <p:nvPr/>
        </p:nvSpPr>
        <p:spPr>
          <a:xfrm>
            <a:off x="847151" y="1468431"/>
            <a:ext cx="57022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Jewish teacher </a:t>
            </a:r>
            <a:endParaRPr lang="en-US" sz="4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E4F431-87E0-4BD2-B845-49EAA6D0AF47}"/>
              </a:ext>
            </a:extLst>
          </p:cNvPr>
          <p:cNvSpPr/>
          <p:nvPr/>
        </p:nvSpPr>
        <p:spPr>
          <a:xfrm>
            <a:off x="7330327" y="1451392"/>
            <a:ext cx="42033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asked Jesus</a:t>
            </a:r>
            <a:r>
              <a:rPr lang="en-US" sz="4800" b="1" spc="1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endParaRPr lang="en-US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768130-F500-4B6A-AA25-7A06B4BEB164}"/>
              </a:ext>
            </a:extLst>
          </p:cNvPr>
          <p:cNvSpPr/>
          <p:nvPr/>
        </p:nvSpPr>
        <p:spPr>
          <a:xfrm>
            <a:off x="847151" y="3013501"/>
            <a:ext cx="74158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pc="1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Who is my neighbor</a:t>
            </a:r>
            <a:r>
              <a:rPr lang="en-US" sz="4800" b="1" spc="1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?”</a:t>
            </a:r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A178BF7-7455-44E2-B7D2-3AD68BD7AB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93452" y="-13883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9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0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4" grpId="0"/>
      <p:bldP spid="8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019E8B-5D76-40D8-9AE4-BE86DA71BB32}"/>
              </a:ext>
            </a:extLst>
          </p:cNvPr>
          <p:cNvSpPr/>
          <p:nvPr/>
        </p:nvSpPr>
        <p:spPr>
          <a:xfrm>
            <a:off x="1390757" y="1845839"/>
            <a:ext cx="11031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en-US" sz="4800" b="1" spc="1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0DBE76-82FB-4AB1-9B99-DB4585C0C7C5}"/>
              </a:ext>
            </a:extLst>
          </p:cNvPr>
          <p:cNvSpPr/>
          <p:nvPr/>
        </p:nvSpPr>
        <p:spPr>
          <a:xfrm>
            <a:off x="3128941" y="1845838"/>
            <a:ext cx="46666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Jesus told him 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6CE4BB-D265-440F-907B-DCD447C56EBB}"/>
              </a:ext>
            </a:extLst>
          </p:cNvPr>
          <p:cNvSpPr/>
          <p:nvPr/>
        </p:nvSpPr>
        <p:spPr>
          <a:xfrm>
            <a:off x="8502131" y="1845838"/>
            <a:ext cx="25971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story</a:t>
            </a:r>
            <a:r>
              <a:rPr lang="en-US" sz="4800" b="1" spc="1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F2DCA81-E25B-425E-97FE-25F9FA9A56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28941" y="-13573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77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3" grpId="0"/>
      <p:bldP spid="4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F65492-7B05-4E91-99D4-4029AF8FCC5A}"/>
              </a:ext>
            </a:extLst>
          </p:cNvPr>
          <p:cNvSpPr/>
          <p:nvPr/>
        </p:nvSpPr>
        <p:spPr>
          <a:xfrm>
            <a:off x="842597" y="1558967"/>
            <a:ext cx="24288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 man 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2C5734-DE3A-41AD-82A9-AAC57B237AB7}"/>
              </a:ext>
            </a:extLst>
          </p:cNvPr>
          <p:cNvSpPr/>
          <p:nvPr/>
        </p:nvSpPr>
        <p:spPr>
          <a:xfrm>
            <a:off x="3805936" y="1558967"/>
            <a:ext cx="35509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was going 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BF7CBA-78BE-409D-9F14-8856C9439EC3}"/>
              </a:ext>
            </a:extLst>
          </p:cNvPr>
          <p:cNvSpPr/>
          <p:nvPr/>
        </p:nvSpPr>
        <p:spPr>
          <a:xfrm>
            <a:off x="7891378" y="1564319"/>
            <a:ext cx="36423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to Jericho</a:t>
            </a:r>
            <a:r>
              <a:rPr lang="en-US" sz="4800" b="1" spc="1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</a:t>
            </a:r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endParaRPr lang="en-US" sz="4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C748D4-888E-4D09-B2C2-347E0CA940FB}"/>
              </a:ext>
            </a:extLst>
          </p:cNvPr>
          <p:cNvSpPr/>
          <p:nvPr/>
        </p:nvSpPr>
        <p:spPr>
          <a:xfrm>
            <a:off x="842597" y="3105817"/>
            <a:ext cx="39340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but robbers </a:t>
            </a:r>
            <a:endParaRPr lang="en-US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62E8C1-604E-477C-9443-1B47DF0E346A}"/>
              </a:ext>
            </a:extLst>
          </p:cNvPr>
          <p:cNvSpPr/>
          <p:nvPr/>
        </p:nvSpPr>
        <p:spPr>
          <a:xfrm>
            <a:off x="5272843" y="3105817"/>
            <a:ext cx="41681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beat him up</a:t>
            </a:r>
            <a:r>
              <a:rPr lang="en-US" sz="4800" b="1" spc="1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!</a:t>
            </a:r>
            <a:endParaRPr lang="en-US" sz="4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7C88974-BB49-48D0-8DB7-42003B3233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09642" y="-14284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2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3" grpId="0"/>
      <p:bldP spid="4" grpId="0"/>
      <p:bldP spid="7" grpId="0"/>
      <p:bldP spid="8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4BB1EF-3E4F-4183-B54E-9A74D9929AA6}"/>
              </a:ext>
            </a:extLst>
          </p:cNvPr>
          <p:cNvSpPr/>
          <p:nvPr/>
        </p:nvSpPr>
        <p:spPr>
          <a:xfrm>
            <a:off x="2145086" y="2572108"/>
            <a:ext cx="34083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They stole 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5305FA-011D-4071-83EB-2E812C650EFF}"/>
              </a:ext>
            </a:extLst>
          </p:cNvPr>
          <p:cNvSpPr/>
          <p:nvPr/>
        </p:nvSpPr>
        <p:spPr>
          <a:xfrm>
            <a:off x="6300376" y="2591780"/>
            <a:ext cx="37465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his clothes</a:t>
            </a:r>
            <a:r>
              <a:rPr lang="en-US" sz="4800" b="1" spc="1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</a:t>
            </a:r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endParaRPr lang="en-US" sz="4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567B9F6-FD5B-4FB5-89A8-CD51C853CA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30823" y="-13573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5C9F55-5C94-4953-9A52-8F53DB8B07AA}"/>
              </a:ext>
            </a:extLst>
          </p:cNvPr>
          <p:cNvSpPr/>
          <p:nvPr/>
        </p:nvSpPr>
        <p:spPr>
          <a:xfrm>
            <a:off x="1094591" y="2025135"/>
            <a:ext cx="70551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When the robbers left</a:t>
            </a:r>
            <a:r>
              <a:rPr lang="en-US" sz="4800" b="1" spc="1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92AAC6-A655-413D-A14C-1141DB9765AD}"/>
              </a:ext>
            </a:extLst>
          </p:cNvPr>
          <p:cNvSpPr/>
          <p:nvPr/>
        </p:nvSpPr>
        <p:spPr>
          <a:xfrm>
            <a:off x="1094591" y="3346324"/>
            <a:ext cx="25603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he was 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322159-D1AE-4004-92DF-DA407AA635CF}"/>
              </a:ext>
            </a:extLst>
          </p:cNvPr>
          <p:cNvSpPr/>
          <p:nvPr/>
        </p:nvSpPr>
        <p:spPr>
          <a:xfrm>
            <a:off x="4188285" y="3346323"/>
            <a:ext cx="44967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almost dead</a:t>
            </a:r>
            <a:r>
              <a:rPr lang="en-US" sz="4800" b="1" spc="1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</a:t>
            </a:r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endParaRPr lang="en-US" sz="4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F7CC7BD-12CB-4232-A390-A4EA71ADF9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50107" y="-13734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5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3" grpId="0"/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830527" y="1893447"/>
            <a:ext cx="10530945" cy="15355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So, Jesus told him a story: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2CFB1D0-792F-491C-B86A-9A74FC7B6E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96235" y="-13032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3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4F45A7-3DAA-4B0F-AA6B-2AC7B7516E18}"/>
              </a:ext>
            </a:extLst>
          </p:cNvPr>
          <p:cNvSpPr/>
          <p:nvPr/>
        </p:nvSpPr>
        <p:spPr>
          <a:xfrm>
            <a:off x="1217741" y="1523111"/>
            <a:ext cx="48782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 Jewish priest 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835C68-1029-4E7F-B782-6ACE0FCCB1E1}"/>
              </a:ext>
            </a:extLst>
          </p:cNvPr>
          <p:cNvSpPr/>
          <p:nvPr/>
        </p:nvSpPr>
        <p:spPr>
          <a:xfrm>
            <a:off x="6941056" y="1523110"/>
            <a:ext cx="34067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walked by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DEEC25-A9EE-4229-8AD0-77A9700EBF1E}"/>
              </a:ext>
            </a:extLst>
          </p:cNvPr>
          <p:cNvSpPr/>
          <p:nvPr/>
        </p:nvSpPr>
        <p:spPr>
          <a:xfrm>
            <a:off x="1217741" y="3346323"/>
            <a:ext cx="58128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and saw the man </a:t>
            </a:r>
            <a:endParaRPr lang="en-US" sz="4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801148-FD48-44B8-A97D-38F5CAA714F5}"/>
              </a:ext>
            </a:extLst>
          </p:cNvPr>
          <p:cNvSpPr/>
          <p:nvPr/>
        </p:nvSpPr>
        <p:spPr>
          <a:xfrm>
            <a:off x="7734284" y="3346323"/>
            <a:ext cx="37994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lying there</a:t>
            </a:r>
            <a:r>
              <a:rPr lang="en-US" sz="4800" b="1" spc="1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</a:t>
            </a:r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endParaRPr lang="en-US" sz="4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7A457AE-A54E-4C80-BCE1-126DE14E16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78687" y="-12970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4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3" grpId="0"/>
      <p:bldP spid="4" grpId="0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5B1DF6-A848-4A8D-AEB0-98B21D2344E8}"/>
              </a:ext>
            </a:extLst>
          </p:cNvPr>
          <p:cNvSpPr/>
          <p:nvPr/>
        </p:nvSpPr>
        <p:spPr>
          <a:xfrm>
            <a:off x="1001564" y="1268173"/>
            <a:ext cx="32816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The priest 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96AEEB-7525-4311-BE17-A36ED1F00E7D}"/>
              </a:ext>
            </a:extLst>
          </p:cNvPr>
          <p:cNvSpPr/>
          <p:nvPr/>
        </p:nvSpPr>
        <p:spPr>
          <a:xfrm>
            <a:off x="4585766" y="1320627"/>
            <a:ext cx="3860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just walked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9E19E8-C5B9-44EC-A2E0-DD966F394E70}"/>
              </a:ext>
            </a:extLst>
          </p:cNvPr>
          <p:cNvSpPr/>
          <p:nvPr/>
        </p:nvSpPr>
        <p:spPr>
          <a:xfrm>
            <a:off x="6515942" y="2627668"/>
            <a:ext cx="38603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of the road</a:t>
            </a:r>
            <a:r>
              <a:rPr lang="en-US" sz="4800" b="1" spc="1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</a:t>
            </a:r>
            <a:endParaRPr lang="en-US" sz="4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F5E202-A5B3-41CA-B5A1-05FF96192E99}"/>
              </a:ext>
            </a:extLst>
          </p:cNvPr>
          <p:cNvSpPr/>
          <p:nvPr/>
        </p:nvSpPr>
        <p:spPr>
          <a:xfrm>
            <a:off x="1001564" y="2627668"/>
            <a:ext cx="52645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to the other side</a:t>
            </a:r>
            <a:endParaRPr lang="en-US" sz="4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BF3F137-481E-475B-99DC-DB5EC469DD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09491" y="-15654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6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3" grpId="0"/>
      <p:bldP spid="4" grpId="0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703CCF-1AB9-4B31-A5D3-EA8A38A43CD6}"/>
              </a:ext>
            </a:extLst>
          </p:cNvPr>
          <p:cNvSpPr/>
          <p:nvPr/>
        </p:nvSpPr>
        <p:spPr>
          <a:xfrm>
            <a:off x="976772" y="1558970"/>
            <a:ext cx="40895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 Levite also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68F10C-2FCA-497F-A0F5-43012EBF58E6}"/>
              </a:ext>
            </a:extLst>
          </p:cNvPr>
          <p:cNvSpPr/>
          <p:nvPr/>
        </p:nvSpPr>
        <p:spPr>
          <a:xfrm>
            <a:off x="976772" y="3105818"/>
            <a:ext cx="56140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on the other side 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725098-6874-4DBC-8E6C-E3FB24AB6DDE}"/>
              </a:ext>
            </a:extLst>
          </p:cNvPr>
          <p:cNvSpPr/>
          <p:nvPr/>
        </p:nvSpPr>
        <p:spPr>
          <a:xfrm>
            <a:off x="7056223" y="3105818"/>
            <a:ext cx="40430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of the road</a:t>
            </a:r>
            <a:r>
              <a:rPr lang="en-US" sz="4800" b="1" spc="1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</a:t>
            </a:r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endParaRPr lang="en-US" sz="4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901247-3D8A-4D9E-96E9-CCF9D389E6A8}"/>
              </a:ext>
            </a:extLst>
          </p:cNvPr>
          <p:cNvSpPr/>
          <p:nvPr/>
        </p:nvSpPr>
        <p:spPr>
          <a:xfrm>
            <a:off x="5534812" y="1558970"/>
            <a:ext cx="35429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passed by </a:t>
            </a:r>
            <a:endParaRPr lang="en-US" sz="4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8840170-C8BD-4435-87C5-A085A7DFC7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65861" y="-14802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1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0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3" grpId="0"/>
      <p:bldP spid="4" grpId="0"/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5C05DC-5A80-4A73-BCAF-7F01C7713788}"/>
              </a:ext>
            </a:extLst>
          </p:cNvPr>
          <p:cNvSpPr/>
          <p:nvPr/>
        </p:nvSpPr>
        <p:spPr>
          <a:xfrm>
            <a:off x="1307818" y="1558970"/>
            <a:ext cx="11592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But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79F415-DF89-4CA3-9EF1-98BA0504C0BF}"/>
              </a:ext>
            </a:extLst>
          </p:cNvPr>
          <p:cNvSpPr/>
          <p:nvPr/>
        </p:nvSpPr>
        <p:spPr>
          <a:xfrm>
            <a:off x="3439977" y="1558969"/>
            <a:ext cx="41344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 Samaritan 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27613D-D885-493D-A183-FDC3AD88E925}"/>
              </a:ext>
            </a:extLst>
          </p:cNvPr>
          <p:cNvSpPr/>
          <p:nvPr/>
        </p:nvSpPr>
        <p:spPr>
          <a:xfrm>
            <a:off x="8705242" y="1558969"/>
            <a:ext cx="13933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saw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8FE9FA-54DD-49F4-B3E3-FAD73293A0B0}"/>
              </a:ext>
            </a:extLst>
          </p:cNvPr>
          <p:cNvSpPr/>
          <p:nvPr/>
        </p:nvSpPr>
        <p:spPr>
          <a:xfrm>
            <a:off x="1307818" y="3002542"/>
            <a:ext cx="51283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the hurting man</a:t>
            </a:r>
            <a:endParaRPr lang="en-US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5D5A5B-BD7F-45CC-A845-AB77369073C0}"/>
              </a:ext>
            </a:extLst>
          </p:cNvPr>
          <p:cNvSpPr/>
          <p:nvPr/>
        </p:nvSpPr>
        <p:spPr>
          <a:xfrm>
            <a:off x="1307818" y="4446114"/>
            <a:ext cx="26693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for him</a:t>
            </a:r>
            <a:r>
              <a:rPr lang="en-US" sz="4800" b="1" spc="1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</a:t>
            </a:r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endParaRPr lang="en-US" sz="4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04D364-0164-4001-9650-ACF8C1670401}"/>
              </a:ext>
            </a:extLst>
          </p:cNvPr>
          <p:cNvSpPr/>
          <p:nvPr/>
        </p:nvSpPr>
        <p:spPr>
          <a:xfrm>
            <a:off x="7268951" y="2999187"/>
            <a:ext cx="42659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and felt bad </a:t>
            </a:r>
            <a:endParaRPr lang="en-US" sz="4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DD4212B-5E38-4C7A-9118-EAE502BA94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35177" y="-1342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29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3" grpId="0"/>
      <p:bldP spid="4" grpId="0"/>
      <p:bldP spid="7" grpId="0"/>
      <p:bldP spid="8" grpId="0"/>
      <p:bldP spid="10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F8A40F-A6D0-4E69-BE53-BBA822F2CDB0}"/>
              </a:ext>
            </a:extLst>
          </p:cNvPr>
          <p:cNvSpPr/>
          <p:nvPr/>
        </p:nvSpPr>
        <p:spPr>
          <a:xfrm>
            <a:off x="659996" y="1415534"/>
            <a:ext cx="45961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The Samaritan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E24DF8-6E42-4D04-A5A6-F443CC3EA001}"/>
              </a:ext>
            </a:extLst>
          </p:cNvPr>
          <p:cNvSpPr/>
          <p:nvPr/>
        </p:nvSpPr>
        <p:spPr>
          <a:xfrm>
            <a:off x="5866671" y="1415534"/>
            <a:ext cx="56653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took care of him</a:t>
            </a:r>
            <a:r>
              <a:rPr lang="en-US" sz="4800" b="1" spc="1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</a:t>
            </a:r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9545C5-CEC1-4A6A-839D-0B96221FDEC8}"/>
              </a:ext>
            </a:extLst>
          </p:cNvPr>
          <p:cNvSpPr/>
          <p:nvPr/>
        </p:nvSpPr>
        <p:spPr>
          <a:xfrm>
            <a:off x="659996" y="3007279"/>
            <a:ext cx="40254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He cleaned </a:t>
            </a:r>
            <a:endParaRPr lang="en-US" sz="4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6FD349-B6D4-4FF0-95A9-EA6727EC68CA}"/>
              </a:ext>
            </a:extLst>
          </p:cNvPr>
          <p:cNvSpPr/>
          <p:nvPr/>
        </p:nvSpPr>
        <p:spPr>
          <a:xfrm>
            <a:off x="4993074" y="3007278"/>
            <a:ext cx="30412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his sores</a:t>
            </a:r>
            <a:r>
              <a:rPr lang="en-US" sz="4800" b="1" spc="1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</a:t>
            </a:r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endParaRPr lang="en-US" sz="4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DE2B491-3E78-4C85-A39E-3A1821FACB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40621" y="-14869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27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3" grpId="0"/>
      <p:bldP spid="4" grpId="0"/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53CFD0-9AB9-4B09-AD28-34052B164E7F}"/>
              </a:ext>
            </a:extLst>
          </p:cNvPr>
          <p:cNvSpPr/>
          <p:nvPr/>
        </p:nvSpPr>
        <p:spPr>
          <a:xfrm>
            <a:off x="837566" y="1523111"/>
            <a:ext cx="50529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He put the man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5376FC-D0EC-45B8-B118-7DA63A293AF8}"/>
              </a:ext>
            </a:extLst>
          </p:cNvPr>
          <p:cNvSpPr/>
          <p:nvPr/>
        </p:nvSpPr>
        <p:spPr>
          <a:xfrm>
            <a:off x="6726244" y="1523111"/>
            <a:ext cx="46281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on his donkey 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63FE85-3C9E-4D98-83EF-2AA7E25D4E8F}"/>
              </a:ext>
            </a:extLst>
          </p:cNvPr>
          <p:cNvSpPr/>
          <p:nvPr/>
        </p:nvSpPr>
        <p:spPr>
          <a:xfrm>
            <a:off x="837566" y="2930824"/>
            <a:ext cx="44759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and took him </a:t>
            </a:r>
            <a:endParaRPr lang="en-US" sz="4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1DB37F-6E48-4796-94DC-C15D37B62C6B}"/>
              </a:ext>
            </a:extLst>
          </p:cNvPr>
          <p:cNvSpPr/>
          <p:nvPr/>
        </p:nvSpPr>
        <p:spPr>
          <a:xfrm>
            <a:off x="6345081" y="2930825"/>
            <a:ext cx="32864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to an inn</a:t>
            </a:r>
            <a:r>
              <a:rPr lang="en-US" sz="4800" b="1" spc="1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</a:t>
            </a:r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endParaRPr lang="en-US" sz="48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B42D72A-CCA8-4BCF-9625-71DE1FC41D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75012" y="-13573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3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2" grpId="0"/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1DB633-1CD2-4560-AC86-EC4241EE5438}"/>
              </a:ext>
            </a:extLst>
          </p:cNvPr>
          <p:cNvSpPr/>
          <p:nvPr/>
        </p:nvSpPr>
        <p:spPr>
          <a:xfrm>
            <a:off x="1135549" y="1523111"/>
            <a:ext cx="30235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He gave 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5776E4-953F-4F03-90B1-EDAD1F36FC92}"/>
              </a:ext>
            </a:extLst>
          </p:cNvPr>
          <p:cNvSpPr/>
          <p:nvPr/>
        </p:nvSpPr>
        <p:spPr>
          <a:xfrm>
            <a:off x="4601556" y="1523111"/>
            <a:ext cx="46794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the innkeeper 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9D9D49-1023-4BAF-B0A5-E3EE01DDE321}"/>
              </a:ext>
            </a:extLst>
          </p:cNvPr>
          <p:cNvSpPr/>
          <p:nvPr/>
        </p:nvSpPr>
        <p:spPr>
          <a:xfrm>
            <a:off x="1135549" y="2930826"/>
            <a:ext cx="48894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money to help 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2ED86D-0863-4FE0-A28A-3B9F3D5E3507}"/>
              </a:ext>
            </a:extLst>
          </p:cNvPr>
          <p:cNvSpPr/>
          <p:nvPr/>
        </p:nvSpPr>
        <p:spPr>
          <a:xfrm>
            <a:off x="6355249" y="2930825"/>
            <a:ext cx="54954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the hurting man</a:t>
            </a:r>
            <a:r>
              <a:rPr lang="en-US" sz="4800" b="1" spc="1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</a:t>
            </a:r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endParaRPr lang="en-US" sz="4800" dirty="0"/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928A4DD-E271-4E72-8EF7-5445B8DB2F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42541" y="-14598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5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565FD8-A0FD-4640-93CE-FC2CEA527F8F}"/>
              </a:ext>
            </a:extLst>
          </p:cNvPr>
          <p:cNvSpPr/>
          <p:nvPr/>
        </p:nvSpPr>
        <p:spPr>
          <a:xfrm>
            <a:off x="560657" y="1307345"/>
            <a:ext cx="40190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Jesus asked</a:t>
            </a:r>
            <a:r>
              <a:rPr lang="en-US" sz="4800" b="1" spc="1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8F3BEE-EB7D-4072-A2BA-9FEF37730FE7}"/>
              </a:ext>
            </a:extLst>
          </p:cNvPr>
          <p:cNvSpPr/>
          <p:nvPr/>
        </p:nvSpPr>
        <p:spPr>
          <a:xfrm>
            <a:off x="5227516" y="1307345"/>
            <a:ext cx="40126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pc="1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“</a:t>
            </a:r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Which man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1A7451-1F1C-458B-8E89-41C79AA6DD51}"/>
              </a:ext>
            </a:extLst>
          </p:cNvPr>
          <p:cNvSpPr/>
          <p:nvPr/>
        </p:nvSpPr>
        <p:spPr>
          <a:xfrm>
            <a:off x="556811" y="2550721"/>
            <a:ext cx="35269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in the story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834413-8AB4-4FD5-BB26-C9879437D997}"/>
              </a:ext>
            </a:extLst>
          </p:cNvPr>
          <p:cNvSpPr/>
          <p:nvPr/>
        </p:nvSpPr>
        <p:spPr>
          <a:xfrm>
            <a:off x="580222" y="3736090"/>
            <a:ext cx="34115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the priest</a:t>
            </a:r>
            <a:r>
              <a:rPr lang="en-US" sz="4800" b="1" spc="1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</a:t>
            </a:r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endParaRPr lang="en-US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0B2AD9-192F-4350-B605-09977618BC0F}"/>
              </a:ext>
            </a:extLst>
          </p:cNvPr>
          <p:cNvSpPr/>
          <p:nvPr/>
        </p:nvSpPr>
        <p:spPr>
          <a:xfrm>
            <a:off x="4183443" y="3736089"/>
            <a:ext cx="35926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the Levite</a:t>
            </a:r>
            <a:r>
              <a:rPr lang="en-US" sz="4800" b="1" spc="1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</a:t>
            </a:r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endParaRPr lang="en-US" sz="4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7212E7-F3AF-43D1-A442-80DE4E93A058}"/>
              </a:ext>
            </a:extLst>
          </p:cNvPr>
          <p:cNvSpPr/>
          <p:nvPr/>
        </p:nvSpPr>
        <p:spPr>
          <a:xfrm>
            <a:off x="580222" y="4921459"/>
            <a:ext cx="61879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or the Samaritan</a:t>
            </a:r>
            <a:r>
              <a:rPr lang="en-US" sz="4800" b="1" spc="1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?” </a:t>
            </a:r>
            <a:endParaRPr lang="en-US" sz="4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D8513F-7035-4E9B-8D2B-4737259A762F}"/>
              </a:ext>
            </a:extLst>
          </p:cNvPr>
          <p:cNvSpPr/>
          <p:nvPr/>
        </p:nvSpPr>
        <p:spPr>
          <a:xfrm>
            <a:off x="4419297" y="2550722"/>
            <a:ext cx="7977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was the true neighbor </a:t>
            </a:r>
            <a:r>
              <a:rPr lang="en-US" sz="4800" b="1" spc="1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-</a:t>
            </a:r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endParaRPr lang="en-US" sz="4800" dirty="0"/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16BA6B5-F75E-4DBE-87C5-E83974F289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70182" y="-14459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95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5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  <p:bldP spid="7" grpId="0"/>
      <p:bldP spid="10" grpId="0"/>
      <p:bldP spid="11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51CCCA-766E-4D31-A73D-A9B197581CB1}"/>
              </a:ext>
            </a:extLst>
          </p:cNvPr>
          <p:cNvSpPr/>
          <p:nvPr/>
        </p:nvSpPr>
        <p:spPr>
          <a:xfrm>
            <a:off x="274942" y="1755255"/>
            <a:ext cx="55787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pc="1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“</a:t>
            </a:r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The Samaritan</a:t>
            </a:r>
            <a:r>
              <a:rPr lang="en-US" sz="4800" b="1" spc="1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,”</a:t>
            </a:r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6379B5-880A-42B1-B655-80A1604D7E2B}"/>
              </a:ext>
            </a:extLst>
          </p:cNvPr>
          <p:cNvSpPr/>
          <p:nvPr/>
        </p:nvSpPr>
        <p:spPr>
          <a:xfrm>
            <a:off x="6338289" y="1755255"/>
            <a:ext cx="56733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said the teacher</a:t>
            </a:r>
            <a:r>
              <a:rPr lang="en-US" sz="4800" b="1" spc="1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</a:t>
            </a:r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endParaRPr lang="en-US" sz="48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0A36B17-DCCA-4D7C-92BE-371905FE78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33269" y="-1445271"/>
            <a:ext cx="609600" cy="61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B2FAA3-F3B4-4FDF-AD22-B5703DC6113A}"/>
              </a:ext>
            </a:extLst>
          </p:cNvPr>
          <p:cNvSpPr/>
          <p:nvPr/>
        </p:nvSpPr>
        <p:spPr>
          <a:xfrm>
            <a:off x="1078783" y="1558969"/>
            <a:ext cx="45143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Jesus replied</a:t>
            </a:r>
            <a:r>
              <a:rPr lang="en-US" sz="4800" b="1" spc="1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62F9C7-EC4A-402E-AD90-6CD76A6AFEF4}"/>
              </a:ext>
            </a:extLst>
          </p:cNvPr>
          <p:cNvSpPr/>
          <p:nvPr/>
        </p:nvSpPr>
        <p:spPr>
          <a:xfrm>
            <a:off x="5778745" y="1501397"/>
            <a:ext cx="16401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pc="1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“</a:t>
            </a:r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Go 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276B41-BCA7-4081-9004-B7EA8E400B86}"/>
              </a:ext>
            </a:extLst>
          </p:cNvPr>
          <p:cNvSpPr/>
          <p:nvPr/>
        </p:nvSpPr>
        <p:spPr>
          <a:xfrm>
            <a:off x="1214311" y="3013501"/>
            <a:ext cx="60404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and do the same</a:t>
            </a:r>
            <a:r>
              <a:rPr lang="en-US" sz="4800" b="1" spc="1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.”</a:t>
            </a:r>
            <a:endParaRPr lang="en-US" sz="48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AE9954E-7B0C-4B42-BBF6-234DE10771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31171" y="-13573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4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824949" y="1868874"/>
            <a:ext cx="10186445" cy="2333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A man was going to Jericho, but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robbers beat him up!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3226AB-2818-40AB-8385-623290D4D6F6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248333A-F47D-4189-9EA0-1E74DFC64E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84175" y="-13573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9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824949" y="1868874"/>
            <a:ext cx="10186445" cy="1391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They stole his clothes.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3226AB-2818-40AB-8385-623290D4D6F6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0A38C21-5091-4B00-B903-8EC70B6979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47247" y="-14905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6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1430703"/>
            <a:ext cx="10186445" cy="2295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When the robbers left, he was almost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dead.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606EDE-2BF7-4165-A64F-DD0144262287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639E3A4-4EF7-48F0-B9DD-990B9FA5BE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60377" y="-14623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5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1592107"/>
            <a:ext cx="10186445" cy="2442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A Jewish priest walked by and saw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the man lying there.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F1C1C6-479D-4A80-BDE7-00FF1318CC8A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880CC3F-C9B7-4701-BA19-8D6F88281F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08612" y="-12980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6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1594956"/>
            <a:ext cx="10186445" cy="2277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The priest just walked to the other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side of the road.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C07D9F-575D-4D2B-90EA-D68B28FC2D51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4146B46-ADC6-4D6F-AA9F-CE3E799FE9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06589" y="-15929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9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1633120"/>
            <a:ext cx="10186445" cy="2246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A Levite also passed by on the other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side of the road.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A6AF76-CCF2-40AD-A448-E9020944E9B5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970E129-EA2D-43A2-8962-02069D7C21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85883" y="-13349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2392</TotalTime>
  <Words>469</Words>
  <Application>Microsoft Office PowerPoint</Application>
  <PresentationFormat>Widescreen</PresentationFormat>
  <Paragraphs>105</Paragraphs>
  <Slides>39</Slides>
  <Notes>0</Notes>
  <HiddenSlides>0</HiddenSlides>
  <MMClips>39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March</dc:creator>
  <cp:lastModifiedBy>Carol Hale</cp:lastModifiedBy>
  <cp:revision>62</cp:revision>
  <dcterms:created xsi:type="dcterms:W3CDTF">2018-11-05T14:58:35Z</dcterms:created>
  <dcterms:modified xsi:type="dcterms:W3CDTF">2019-02-21T18:01:52Z</dcterms:modified>
</cp:coreProperties>
</file>