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57" r:id="rId2"/>
    <p:sldId id="257" r:id="rId3"/>
    <p:sldId id="278" r:id="rId4"/>
    <p:sldId id="385" r:id="rId5"/>
    <p:sldId id="395" r:id="rId6"/>
    <p:sldId id="397" r:id="rId7"/>
    <p:sldId id="279" r:id="rId8"/>
    <p:sldId id="330" r:id="rId9"/>
    <p:sldId id="409" r:id="rId10"/>
    <p:sldId id="331" r:id="rId11"/>
    <p:sldId id="332" r:id="rId12"/>
    <p:sldId id="410" r:id="rId13"/>
    <p:sldId id="280" r:id="rId14"/>
    <p:sldId id="378" r:id="rId15"/>
    <p:sldId id="354" r:id="rId16"/>
    <p:sldId id="398" r:id="rId17"/>
    <p:sldId id="339" r:id="rId18"/>
    <p:sldId id="399" r:id="rId19"/>
    <p:sldId id="411" r:id="rId20"/>
    <p:sldId id="412" r:id="rId21"/>
    <p:sldId id="413" r:id="rId22"/>
    <p:sldId id="287" r:id="rId23"/>
    <p:sldId id="363" r:id="rId24"/>
    <p:sldId id="349" r:id="rId25"/>
    <p:sldId id="365" r:id="rId26"/>
    <p:sldId id="366" r:id="rId27"/>
    <p:sldId id="389" r:id="rId28"/>
    <p:sldId id="390" r:id="rId29"/>
    <p:sldId id="347" r:id="rId30"/>
    <p:sldId id="364" r:id="rId31"/>
    <p:sldId id="407" r:id="rId32"/>
    <p:sldId id="368" r:id="rId3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37" autoAdjust="0"/>
    <p:restoredTop sz="94280" autoAdjust="0"/>
  </p:normalViewPr>
  <p:slideViewPr>
    <p:cSldViewPr snapToGrid="0">
      <p:cViewPr varScale="1">
        <p:scale>
          <a:sx n="95" d="100"/>
          <a:sy n="95" d="100"/>
        </p:scale>
        <p:origin x="176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23.mp3"/><Relationship Id="rId3" Type="http://schemas.microsoft.com/office/2007/relationships/media" Target="../media/media19.mp3"/><Relationship Id="rId7" Type="http://schemas.microsoft.com/office/2007/relationships/media" Target="../media/media8.mp3"/><Relationship Id="rId12" Type="http://schemas.openxmlformats.org/officeDocument/2006/relationships/audio" Target="../media/media22.mp3"/><Relationship Id="rId2" Type="http://schemas.openxmlformats.org/officeDocument/2006/relationships/audio" Target="../media/media18.mp3"/><Relationship Id="rId16" Type="http://schemas.openxmlformats.org/officeDocument/2006/relationships/image" Target="../media/image6.png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microsoft.com/office/2007/relationships/media" Target="../media/media22.mp3"/><Relationship Id="rId5" Type="http://schemas.microsoft.com/office/2007/relationships/media" Target="../media/media20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1.mp3"/><Relationship Id="rId4" Type="http://schemas.openxmlformats.org/officeDocument/2006/relationships/audio" Target="../media/media19.mp3"/><Relationship Id="rId9" Type="http://schemas.microsoft.com/office/2007/relationships/media" Target="../media/media21.mp3"/><Relationship Id="rId14" Type="http://schemas.openxmlformats.org/officeDocument/2006/relationships/audio" Target="../media/media23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7" Type="http://schemas.openxmlformats.org/officeDocument/2006/relationships/image" Target="../media/image3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2.m4a"/><Relationship Id="rId7" Type="http://schemas.microsoft.com/office/2007/relationships/hdphoto" Target="../media/hdphoto1.wdp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audio" Target="../media/media43.m4a"/><Relationship Id="rId5" Type="http://schemas.microsoft.com/office/2007/relationships/media" Target="../media/media43.m4a"/><Relationship Id="rId4" Type="http://schemas.openxmlformats.org/officeDocument/2006/relationships/audio" Target="../media/media42.mp3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45.m4a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7.w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59296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8706941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3328639" y="423684"/>
            <a:ext cx="6569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49. Growing as a Christian</a:t>
            </a:r>
            <a:endParaRPr lang="en-US" sz="44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../../01_SyllableBible/IVANSdrawings/ImagesForReadWithMeBible/FINAL_sent_to_FreeBibleImages_300dpi/49_53_I_Am_Alive/ChildrenAroundTheWorld/HispanicGirl.jpg">
            <a:extLst>
              <a:ext uri="{FF2B5EF4-FFF2-40B4-BE49-F238E27FC236}">
                <a16:creationId xmlns:a16="http://schemas.microsoft.com/office/drawing/2014/main" id="{413170BB-1C71-4902-84DE-742E6F3644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2554" r="21795" b="7057"/>
          <a:stretch/>
        </p:blipFill>
        <p:spPr bwMode="auto">
          <a:xfrm>
            <a:off x="2500560" y="2099073"/>
            <a:ext cx="1225016" cy="3102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1" name="Picture 20" descr="../../Desktop/praying-155627_1280.png">
            <a:extLst>
              <a:ext uri="{FF2B5EF4-FFF2-40B4-BE49-F238E27FC236}">
                <a16:creationId xmlns:a16="http://schemas.microsoft.com/office/drawing/2014/main" id="{3C475C29-72A9-466D-A1E3-5793AD8D0F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4" y="2548016"/>
            <a:ext cx="1370147" cy="259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0AE9BA-029B-9F4C-980B-C7DC3C40EE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9301" y="-2542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F9A43F-A688-8A4C-B35E-587ECDD70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8495" y="-156642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C80B4B-FF49-4CC4-879E-678FA48F47B4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si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silent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62C1CE-B412-1D4F-A933-4F71E21AC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1000" y="-14467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347FD0-CE9F-4E48-9C6D-6BAE94E6A02E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09BE59-0325-FC4A-8E0A-B3D23BFA5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979" y="-138682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A321CC-6AC3-426E-9060-D919F683CEE6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61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pro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  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b  </a:t>
            </a:r>
            <a:r>
              <a:rPr lang="en-US" sz="8000" dirty="0" err="1">
                <a:latin typeface="Century Gothic" panose="020B0502020202020204" pitchFamily="34" charset="0"/>
              </a:rPr>
              <a:t>ly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probably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90F826-B0EC-974A-B7CB-EF6715BB5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5831" y="-139443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BCCAFC-DDD9-4DD2-A741-A52F6A9A7AB9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9031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17" name="clip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33994" y="4992073"/>
            <a:ext cx="609600" cy="609600"/>
          </a:xfrm>
          <a:prstGeom prst="rect">
            <a:avLst/>
          </a:prstGeom>
        </p:spPr>
      </p:pic>
      <p:pic>
        <p:nvPicPr>
          <p:cNvPr id="18" name="clip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46694" y="97909"/>
            <a:ext cx="609600" cy="609600"/>
          </a:xfrm>
          <a:prstGeom prst="rect">
            <a:avLst/>
          </a:prstGeom>
        </p:spPr>
      </p:pic>
      <p:pic>
        <p:nvPicPr>
          <p:cNvPr id="21" name="clip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406" y="97909"/>
            <a:ext cx="609600" cy="609600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115299" y="492760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15298" y="3538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83100" y="29226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59236" y="29335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84618" y="29031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pic>
        <p:nvPicPr>
          <p:cNvPr id="7" name="clip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13632" y="7018993"/>
            <a:ext cx="609600" cy="609600"/>
          </a:xfrm>
          <a:prstGeom prst="rect">
            <a:avLst/>
          </a:prstGeom>
        </p:spPr>
      </p:pic>
      <p:pic>
        <p:nvPicPr>
          <p:cNvPr id="10" name="cli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95742" y="-1419219"/>
            <a:ext cx="609600" cy="609600"/>
          </a:xfrm>
          <a:prstGeom prst="rect">
            <a:avLst/>
          </a:prstGeom>
        </p:spPr>
      </p:pic>
      <p:pic>
        <p:nvPicPr>
          <p:cNvPr id="11" name="clip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66323" y="-1740956"/>
            <a:ext cx="609600" cy="609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915295" y="-191278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6550" y="-12330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1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8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16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Bi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ble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Bible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04F03F-831B-F344-A4DE-3BAC1B5800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1000" y="-136761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752351-AE88-473A-9CDD-8A0393F2A330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0EE47-6302-43F6-B7C0-899D74CBBE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1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099" y="6009027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B80954-9E8D-459E-BFCC-FF0007A3DB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2" end="29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3935" y="6071653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161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63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  out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ABC450-A0DA-C14A-9CE2-5B5C06AED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453" y="-137993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95FEA4-B3B5-4BA0-B32F-51E77F2B5BAE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  time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anytime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D72C8C-7FD8-E147-8B54-36D69F1EA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6463" y="-14467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AED21C-2F9B-4E02-A756-11FD5DAC404F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62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458" y="-1310222"/>
            <a:ext cx="812800" cy="812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E7E69-DAD2-634A-BE8E-C04D0E2E1E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1999" y="-3583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sun  shine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sunshine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3636A4-BEB7-1846-96FF-1349F03B8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5695" y="-150148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48E461-5765-440D-AF64-37841F96ED46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987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  where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anywhere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EFC5D4-681E-494B-BE3C-A8AC37C7E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3957" y="-1036883"/>
            <a:ext cx="812800" cy="7492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72A122-C50D-40BB-BCFB-2061B0838329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2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need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needy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A6A467-A2FE-8B4A-A02D-C9AA91301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326" y="-137160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E6A171-39EE-4F93-88D5-F0B581C8A482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ED8366-EB1F-A448-AE1F-F7FD31CB1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0211" y="-147725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AA2DEA-6BBC-40E4-96BA-C69B00DDE4B9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59F372-47BE-4F49-A4F0-C081DE804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673" y="-135599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6280E5-1DFF-4B49-B5AF-E2B2F0409966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church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churches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08CB9-F056-FA42-8FA0-BB688F094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3189" y="-134007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79B083-A4CF-4BD6-BC69-8328C631CCA2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grow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growing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BF9461-5F01-EB4C-B6C7-0B2E9BF26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8337" y="-135354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812B58-345B-45DD-BEAD-1F710025C899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believ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FD1770-A61A-6C47-8E23-267B7C74A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0369" y="-138931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BBC5B7-3042-40E7-BE0F-8D7A014EB355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close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closed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7B3C3-8BD4-AF4D-BD27-B9E9B4929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6937" y="-139885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5CC3AE-BEFC-41E1-A11B-8E6987188342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call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BCCB03-7B5F-3A4C-A457-A0CEF6CFE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747" y="-135025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7F92F9-6693-4628-94AC-BE164BA23F94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FDE77B-8978-174B-B72E-0EE04284C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0862" y="-2617567"/>
            <a:ext cx="812800" cy="812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F58D5A-F98E-5943-AB6B-0F56AC30A7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0053" y="-136662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897969-DB09-41E3-9708-21B1D46F775E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>
                <a:latin typeface="Century Gothic" panose="020B0502020202020204" pitchFamily="34" charset="0"/>
              </a:rPr>
              <a:t>ort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effort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1F16D8-4FE3-D843-9236-3A225AD8E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6463" y="-140235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B4E25C-C29A-4BCA-9844-E8E453E9CB2B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sisters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B4AA9F-F891-7C4A-8392-14FEC3BD1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0684" y="-138879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F2438E-B1BF-4F5D-9391-2F91B4F5EBB5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Christian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702D9C-2307-404C-961E-F92B7B899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7869" y="-137227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A59701-7A6C-4A55-A52F-1D718581BB88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89344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3EB4F6-B4E6-F14D-BF16-AC074B06C9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0368" y="-130661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3EE49D-376F-421A-8BD6-3B05BF8ED5E8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80941F-F314-CD45-A018-9D40084471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1483" y="-146719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062B1E-D4DF-4DF2-8DC5-0CD7448490C8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53450</TotalTime>
  <Words>224</Words>
  <Application>Microsoft Macintosh PowerPoint</Application>
  <PresentationFormat>On-screen Show (16:10)</PresentationFormat>
  <Paragraphs>98</Paragraphs>
  <Slides>32</Slides>
  <Notes>0</Notes>
  <HiddenSlides>0</HiddenSlides>
  <MMClips>49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Turtle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430</cp:revision>
  <dcterms:created xsi:type="dcterms:W3CDTF">2017-01-10T01:35:56Z</dcterms:created>
  <dcterms:modified xsi:type="dcterms:W3CDTF">2018-11-08T21:14:00Z</dcterms:modified>
</cp:coreProperties>
</file>