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1" r:id="rId2"/>
    <p:sldId id="271" r:id="rId3"/>
    <p:sldId id="383" r:id="rId4"/>
    <p:sldId id="374" r:id="rId5"/>
    <p:sldId id="300" r:id="rId6"/>
    <p:sldId id="366" r:id="rId7"/>
    <p:sldId id="274" r:id="rId8"/>
    <p:sldId id="372" r:id="rId9"/>
    <p:sldId id="297" r:id="rId10"/>
    <p:sldId id="384" r:id="rId11"/>
    <p:sldId id="385" r:id="rId12"/>
    <p:sldId id="386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7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5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92884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97484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EC6374A-717C-4137-A928-CA97F513F96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8" y="2119176"/>
            <a:ext cx="3961383" cy="30097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48B4A9-D59C-417F-8BE7-B165486F5D83}"/>
              </a:ext>
            </a:extLst>
          </p:cNvPr>
          <p:cNvSpPr txBox="1"/>
          <p:nvPr/>
        </p:nvSpPr>
        <p:spPr>
          <a:xfrm>
            <a:off x="4395931" y="508997"/>
            <a:ext cx="425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30. Jesus Raises a Dead Girl to Life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063910-88F3-486A-8D8B-273352085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2723" y="-1177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18654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put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6834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were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830498" y="2204948"/>
            <a:ext cx="15488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walk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963548" y="3648045"/>
            <a:ext cx="141577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only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152C4-55BD-448D-8234-833F252B30E7}"/>
              </a:ext>
            </a:extLst>
          </p:cNvPr>
          <p:cNvSpPr/>
          <p:nvPr/>
        </p:nvSpPr>
        <p:spPr>
          <a:xfrm>
            <a:off x="5902633" y="761851"/>
            <a:ext cx="147668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23061A-D34D-4A58-AB11-1AB436274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546" y="-1178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70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9" grpId="0"/>
      <p:bldP spid="1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96239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80369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some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21836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course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786291" y="761851"/>
            <a:ext cx="19688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father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4733118" y="2204948"/>
            <a:ext cx="302198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everyone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4878992" y="3648045"/>
            <a:ext cx="287610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anymore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DFEF32-7F3B-4260-BAB2-6632584F3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9658" y="-1190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06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8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271260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laughed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17371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live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88705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many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570812" y="761851"/>
            <a:ext cx="180850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don’t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990798" y="2204948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880191" y="3648045"/>
            <a:ext cx="149912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4E8494-3F4A-41F2-869F-DAD293A79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1528" y="-1192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803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9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90506" y="-1337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69431-6815-40F1-A1C8-F541CFA17FC3}"/>
              </a:ext>
            </a:extLst>
          </p:cNvPr>
          <p:cNvSpPr/>
          <p:nvPr/>
        </p:nvSpPr>
        <p:spPr>
          <a:xfrm>
            <a:off x="1391852" y="1805208"/>
            <a:ext cx="2090637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sin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C2DB8-110E-45C0-B48C-7A8245AC50CF}"/>
              </a:ext>
            </a:extLst>
          </p:cNvPr>
          <p:cNvSpPr/>
          <p:nvPr/>
        </p:nvSpPr>
        <p:spPr>
          <a:xfrm>
            <a:off x="5661513" y="1805208"/>
            <a:ext cx="1936749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fa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</a:t>
            </a:r>
            <a:endParaRPr lang="en-US" sz="4800" b="1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69E6BD-ED19-4728-8463-174A3AAC24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8712" y="-1173270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2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A6B78-B0B8-4829-91CD-9FD6C9329838}"/>
              </a:ext>
            </a:extLst>
          </p:cNvPr>
          <p:cNvSpPr/>
          <p:nvPr/>
        </p:nvSpPr>
        <p:spPr>
          <a:xfrm>
            <a:off x="2287560" y="940344"/>
            <a:ext cx="4722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Silent Letters</a:t>
            </a:r>
            <a:endParaRPr lang="en-US" sz="48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0E915-DB67-4CD3-90B9-4AAF85ED3419}"/>
              </a:ext>
            </a:extLst>
          </p:cNvPr>
          <p:cNvSpPr/>
          <p:nvPr/>
        </p:nvSpPr>
        <p:spPr>
          <a:xfrm>
            <a:off x="3086657" y="2502480"/>
            <a:ext cx="2970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dau</a:t>
            </a:r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gh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ter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B16E26-D9A0-43BB-8550-A8738401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3220" y="-1152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4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5032"/>
            <a:ext cx="9144000" cy="145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apostrophe takes the place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of the missing letters in the second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8301965" y="-1000416"/>
            <a:ext cx="842035" cy="772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24080-D7AD-413E-AA8D-C7BDF0240BA5}"/>
              </a:ext>
            </a:extLst>
          </p:cNvPr>
          <p:cNvSpPr/>
          <p:nvPr/>
        </p:nvSpPr>
        <p:spPr>
          <a:xfrm>
            <a:off x="810407" y="3439685"/>
            <a:ext cx="2075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091735-138A-4E4E-A944-DF2F83B32D0D}"/>
              </a:ext>
            </a:extLst>
          </p:cNvPr>
          <p:cNvSpPr/>
          <p:nvPr/>
        </p:nvSpPr>
        <p:spPr>
          <a:xfrm>
            <a:off x="4538045" y="3474268"/>
            <a:ext cx="18600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53C763-C36D-45E0-AF0C-0F7CF3F3876A}"/>
              </a:ext>
            </a:extLst>
          </p:cNvPr>
          <p:cNvSpPr/>
          <p:nvPr/>
        </p:nvSpPr>
        <p:spPr>
          <a:xfrm>
            <a:off x="3552763" y="3474266"/>
            <a:ext cx="1391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23A9EA-1A5D-492E-ADE4-2022BCDD7061}"/>
              </a:ext>
            </a:extLst>
          </p:cNvPr>
          <p:cNvSpPr/>
          <p:nvPr/>
        </p:nvSpPr>
        <p:spPr>
          <a:xfrm>
            <a:off x="6310504" y="3474267"/>
            <a:ext cx="162576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latin typeface="Century Gothic" panose="020B0502020202020204" pitchFamily="34" charset="0"/>
              </a:rPr>
              <a:t>n</a:t>
            </a:r>
            <a:r>
              <a:rPr lang="en-US" sz="7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89374E-6C5B-47E1-BCD3-86AE86AD6D77}"/>
              </a:ext>
            </a:extLst>
          </p:cNvPr>
          <p:cNvSpPr/>
          <p:nvPr/>
        </p:nvSpPr>
        <p:spPr>
          <a:xfrm>
            <a:off x="2358689" y="3439684"/>
            <a:ext cx="128913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err="1">
                <a:latin typeface="Century Gothic" panose="020B0502020202020204" pitchFamily="34" charset="0"/>
              </a:rPr>
              <a:t>n</a:t>
            </a:r>
            <a:r>
              <a:rPr lang="en-US" sz="7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 err="1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DCE4C-704F-BF47-A0FB-C8A7D79A2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5191" y="-1355092"/>
            <a:ext cx="812800" cy="812800"/>
          </a:xfrm>
          <a:prstGeom prst="rect">
            <a:avLst/>
          </a:prstGeom>
        </p:spPr>
      </p:pic>
      <p:pic>
        <p:nvPicPr>
          <p:cNvPr id="2" name="dontdonot">
            <a:hlinkClick r:id="" action="ppaction://media"/>
            <a:extLst>
              <a:ext uri="{FF2B5EF4-FFF2-40B4-BE49-F238E27FC236}">
                <a16:creationId xmlns:a16="http://schemas.microsoft.com/office/drawing/2014/main" id="{A1C4EA03-F70C-2F4A-905C-4F7D797578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2291" y="-13544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8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72A96-A8F8-45BB-8F49-31A7790CBFF7}"/>
              </a:ext>
            </a:extLst>
          </p:cNvPr>
          <p:cNvSpPr txBox="1"/>
          <p:nvPr/>
        </p:nvSpPr>
        <p:spPr>
          <a:xfrm>
            <a:off x="-117565" y="24420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Jairu</a:t>
            </a:r>
            <a:r>
              <a:rPr lang="en-US" sz="4800" b="1" u="sng" dirty="0">
                <a:latin typeface="Century Gothic" panose="020B0502020202020204" pitchFamily="34" charset="0"/>
              </a:rPr>
              <a:t>s’</a:t>
            </a:r>
            <a:r>
              <a:rPr lang="en-US" sz="4800" u="sng" dirty="0">
                <a:latin typeface="Century Gothic" panose="020B0502020202020204" pitchFamily="34" charset="0"/>
              </a:rPr>
              <a:t> home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7560AD-3872-C14D-81CA-CF1A6D36BBE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070F49-EF97-4B4C-AA46-5FE46BB19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5145" y="-11936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3093" y="2295587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daughter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82696" y="2295587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Jairus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1333AD-4E41-47EA-ACAF-158A8549C0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6321" y="-1188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9546" y="-1250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0086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598337" y="761851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210410" y="2204948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024461" y="3648045"/>
            <a:ext cx="135485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9ABF72-1BD0-4618-BA4D-732D53282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4077" y="-1141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49608</TotalTime>
  <Words>117</Words>
  <Application>Microsoft Office PowerPoint</Application>
  <PresentationFormat>On-screen Show (16:10)</PresentationFormat>
  <Paragraphs>62</Paragraphs>
  <Slides>12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PowerPoint Presentation</vt:lpstr>
      <vt:lpstr>Contractions</vt:lpstr>
      <vt:lpstr>Possessives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446</cp:revision>
  <dcterms:created xsi:type="dcterms:W3CDTF">2017-01-10T01:35:56Z</dcterms:created>
  <dcterms:modified xsi:type="dcterms:W3CDTF">2019-03-21T13:50:35Z</dcterms:modified>
</cp:coreProperties>
</file>