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363"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2" r:id="rId21"/>
    <p:sldId id="380" r:id="rId22"/>
    <p:sldId id="381" r:id="rId23"/>
    <p:sldId id="286" r:id="rId24"/>
    <p:sldId id="287" r:id="rId25"/>
    <p:sldId id="288" r:id="rId26"/>
    <p:sldId id="289" r:id="rId27"/>
    <p:sldId id="290" r:id="rId28"/>
    <p:sldId id="303" r:id="rId29"/>
    <p:sldId id="304" r:id="rId30"/>
    <p:sldId id="383" r:id="rId31"/>
    <p:sldId id="384" r:id="rId32"/>
    <p:sldId id="385" r:id="rId33"/>
    <p:sldId id="386" r:id="rId34"/>
    <p:sldId id="402" r:id="rId35"/>
    <p:sldId id="387" r:id="rId36"/>
    <p:sldId id="388" r:id="rId37"/>
    <p:sldId id="403" r:id="rId38"/>
    <p:sldId id="389" r:id="rId39"/>
    <p:sldId id="390" r:id="rId40"/>
    <p:sldId id="391" r:id="rId41"/>
    <p:sldId id="392" r:id="rId42"/>
    <p:sldId id="393" r:id="rId43"/>
    <p:sldId id="394" r:id="rId44"/>
    <p:sldId id="395" r:id="rId45"/>
    <p:sldId id="396" r:id="rId46"/>
    <p:sldId id="399" r:id="rId47"/>
    <p:sldId id="400" r:id="rId48"/>
    <p:sldId id="401" r:id="rId49"/>
    <p:sldId id="397" r:id="rId50"/>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535" autoAdjust="0"/>
    <p:restoredTop sz="94660"/>
  </p:normalViewPr>
  <p:slideViewPr>
    <p:cSldViewPr snapToGrid="0">
      <p:cViewPr varScale="1">
        <p:scale>
          <a:sx n="60" d="100"/>
          <a:sy n="60" d="100"/>
        </p:scale>
        <p:origin x="102" y="12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0EFA95-4F9C-4634-9B0A-EDE0918E3D21}"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124310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0EFA95-4F9C-4634-9B0A-EDE0918E3D21}"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313770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0EFA95-4F9C-4634-9B0A-EDE0918E3D21}"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404683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0EFA95-4F9C-4634-9B0A-EDE0918E3D21}"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352740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0EFA95-4F9C-4634-9B0A-EDE0918E3D21}"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176763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0EFA95-4F9C-4634-9B0A-EDE0918E3D21}"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71143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0EFA95-4F9C-4634-9B0A-EDE0918E3D21}" type="datetimeFigureOut">
              <a:rPr lang="en-US" smtClean="0"/>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191661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0EFA95-4F9C-4634-9B0A-EDE0918E3D21}" type="datetimeFigureOut">
              <a:rPr lang="en-US" smtClean="0"/>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351400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EFA95-4F9C-4634-9B0A-EDE0918E3D21}" type="datetimeFigureOut">
              <a:rPr lang="en-US" smtClean="0"/>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296190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80EFA95-4F9C-4634-9B0A-EDE0918E3D21}"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169592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80EFA95-4F9C-4634-9B0A-EDE0918E3D21}"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427896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380EFA95-4F9C-4634-9B0A-EDE0918E3D21}" type="datetimeFigureOut">
              <a:rPr lang="en-US" smtClean="0"/>
              <a:t>3/21/2019</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2542452-24C1-4705-8936-F9C0E86BD6C0}" type="slidenum">
              <a:rPr lang="en-US" smtClean="0"/>
              <a:t>‹#›</a:t>
            </a:fld>
            <a:endParaRPr lang="en-US"/>
          </a:p>
        </p:txBody>
      </p:sp>
    </p:spTree>
    <p:extLst>
      <p:ext uri="{BB962C8B-B14F-4D97-AF65-F5344CB8AC3E}">
        <p14:creationId xmlns:p14="http://schemas.microsoft.com/office/powerpoint/2010/main" val="821320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2.m4a"/><Relationship Id="rId1" Type="http://schemas.microsoft.com/office/2007/relationships/media" Target="../media/media22.m4a"/><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4.m4a"/><Relationship Id="rId1" Type="http://schemas.microsoft.com/office/2007/relationships/media" Target="../media/media24.m4a"/><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5.m4a"/><Relationship Id="rId1" Type="http://schemas.microsoft.com/office/2007/relationships/media" Target="../media/media25.m4a"/><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6.m4a"/><Relationship Id="rId1" Type="http://schemas.microsoft.com/office/2007/relationships/media" Target="../media/media26.m4a"/><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7.m4a"/><Relationship Id="rId1" Type="http://schemas.microsoft.com/office/2007/relationships/media" Target="../media/media27.m4a"/><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8.m4a"/><Relationship Id="rId1" Type="http://schemas.microsoft.com/office/2007/relationships/media" Target="../media/media28.m4a"/><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9.m4a"/><Relationship Id="rId1" Type="http://schemas.microsoft.com/office/2007/relationships/media" Target="../media/media29.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0.m4a"/><Relationship Id="rId1" Type="http://schemas.microsoft.com/office/2007/relationships/media" Target="../media/media30.m4a"/><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1.m4a"/><Relationship Id="rId1" Type="http://schemas.microsoft.com/office/2007/relationships/media" Target="../media/media31.m4a"/><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2.m4a"/><Relationship Id="rId1" Type="http://schemas.microsoft.com/office/2007/relationships/media" Target="../media/media32.m4a"/><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3.m4a"/><Relationship Id="rId1" Type="http://schemas.microsoft.com/office/2007/relationships/media" Target="../media/media33.m4a"/><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4.m4a"/><Relationship Id="rId1" Type="http://schemas.microsoft.com/office/2007/relationships/media" Target="../media/media34.m4a"/><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5.m4a"/><Relationship Id="rId1" Type="http://schemas.microsoft.com/office/2007/relationships/media" Target="../media/media35.m4a"/><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6.m4a"/><Relationship Id="rId1" Type="http://schemas.microsoft.com/office/2007/relationships/media" Target="../media/media36.m4a"/><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7.m4a"/><Relationship Id="rId1" Type="http://schemas.microsoft.com/office/2007/relationships/media" Target="../media/media37.m4a"/><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8.m4a"/><Relationship Id="rId1" Type="http://schemas.microsoft.com/office/2007/relationships/media" Target="../media/media38.m4a"/><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9.m4a"/><Relationship Id="rId1" Type="http://schemas.microsoft.com/office/2007/relationships/media" Target="../media/media39.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0.m4a"/><Relationship Id="rId1" Type="http://schemas.microsoft.com/office/2007/relationships/media" Target="../media/media40.m4a"/><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1.m4a"/><Relationship Id="rId1" Type="http://schemas.microsoft.com/office/2007/relationships/media" Target="../media/media41.m4a"/><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2.m4a"/><Relationship Id="rId1" Type="http://schemas.microsoft.com/office/2007/relationships/media" Target="../media/media42.m4a"/><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3.m4a"/><Relationship Id="rId1" Type="http://schemas.microsoft.com/office/2007/relationships/media" Target="../media/media43.m4a"/><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4.m4a"/><Relationship Id="rId1" Type="http://schemas.microsoft.com/office/2007/relationships/media" Target="../media/media44.m4a"/><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5.m4a"/><Relationship Id="rId1" Type="http://schemas.microsoft.com/office/2007/relationships/media" Target="../media/media45.m4a"/><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6.m4a"/><Relationship Id="rId1" Type="http://schemas.microsoft.com/office/2007/relationships/media" Target="../media/media46.m4a"/><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7.m4a"/><Relationship Id="rId1" Type="http://schemas.microsoft.com/office/2007/relationships/media" Target="../media/media47.m4a"/><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8.m4a"/><Relationship Id="rId1" Type="http://schemas.microsoft.com/office/2007/relationships/media" Target="../media/media48.m4a"/><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9.m4a"/><Relationship Id="rId1" Type="http://schemas.microsoft.com/office/2007/relationships/media" Target="../media/media49.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17" name="Title 3">
            <a:extLst>
              <a:ext uri="{FF2B5EF4-FFF2-40B4-BE49-F238E27FC236}">
                <a16:creationId xmlns:a16="http://schemas.microsoft.com/office/drawing/2014/main" id="{F454B466-122F-4A80-88D8-517BFD463883}"/>
              </a:ext>
            </a:extLst>
          </p:cNvPr>
          <p:cNvSpPr txBox="1">
            <a:spLocks/>
          </p:cNvSpPr>
          <p:nvPr/>
        </p:nvSpPr>
        <p:spPr>
          <a:xfrm>
            <a:off x="4316370" y="2509841"/>
            <a:ext cx="4413482" cy="2559323"/>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3600" dirty="0">
                <a:latin typeface="Century Gothic" panose="020B0502020202020204" pitchFamily="34" charset="0"/>
              </a:rPr>
              <a:t>Story in Easy Read English</a:t>
            </a:r>
          </a:p>
          <a:p>
            <a:pPr>
              <a:lnSpc>
                <a:spcPct val="150000"/>
              </a:lnSpc>
            </a:pPr>
            <a:r>
              <a:rPr lang="en-US" sz="3600" dirty="0">
                <a:latin typeface="Century Gothic" panose="020B0502020202020204" pitchFamily="34" charset="0"/>
              </a:rPr>
              <a:t>Questions</a:t>
            </a:r>
          </a:p>
          <a:p>
            <a:pPr>
              <a:lnSpc>
                <a:spcPct val="150000"/>
              </a:lnSpc>
            </a:pPr>
            <a:r>
              <a:rPr lang="en-US" sz="3600" dirty="0">
                <a:latin typeface="Century Gothic" panose="020B0502020202020204" pitchFamily="34" charset="0"/>
              </a:rPr>
              <a:t>Story in Phrases</a:t>
            </a:r>
          </a:p>
        </p:txBody>
      </p:sp>
      <p:sp>
        <p:nvSpPr>
          <p:cNvPr id="20" name="TextBox 19">
            <a:extLst>
              <a:ext uri="{FF2B5EF4-FFF2-40B4-BE49-F238E27FC236}">
                <a16:creationId xmlns:a16="http://schemas.microsoft.com/office/drawing/2014/main" id="{5574559F-712E-40B6-9A28-DDF9AA9AC914}"/>
              </a:ext>
            </a:extLst>
          </p:cNvPr>
          <p:cNvSpPr txBox="1"/>
          <p:nvPr/>
        </p:nvSpPr>
        <p:spPr>
          <a:xfrm>
            <a:off x="4395931" y="508997"/>
            <a:ext cx="4254361" cy="1200329"/>
          </a:xfrm>
          <a:prstGeom prst="rect">
            <a:avLst/>
          </a:prstGeom>
          <a:noFill/>
        </p:spPr>
        <p:txBody>
          <a:bodyPr wrap="square" rtlCol="0">
            <a:spAutoFit/>
          </a:bodyPr>
          <a:lstStyle/>
          <a:p>
            <a:pPr lvl="0"/>
            <a:r>
              <a:rPr lang="nl-NL" sz="3600" b="1" dirty="0">
                <a:solidFill>
                  <a:prstClr val="black"/>
                </a:solidFill>
                <a:latin typeface="Century Gothic" panose="020B0502020202020204" pitchFamily="34" charset="0"/>
              </a:rPr>
              <a:t>33. Lazarus Lives Again</a:t>
            </a:r>
            <a:endParaRPr lang="en-US" sz="3600" dirty="0">
              <a:solidFill>
                <a:prstClr val="black"/>
              </a:solidFill>
              <a:latin typeface="Century Gothic" panose="020B0502020202020204" pitchFamily="34" charset="0"/>
            </a:endParaRPr>
          </a:p>
        </p:txBody>
      </p:sp>
      <p:sp>
        <p:nvSpPr>
          <p:cNvPr id="13" name="TextBox 12">
            <a:extLst>
              <a:ext uri="{FF2B5EF4-FFF2-40B4-BE49-F238E27FC236}">
                <a16:creationId xmlns:a16="http://schemas.microsoft.com/office/drawing/2014/main" id="{77393756-768C-4A1C-ACE1-CE026C2BB293}"/>
              </a:ext>
            </a:extLst>
          </p:cNvPr>
          <p:cNvSpPr txBox="1"/>
          <p:nvPr/>
        </p:nvSpPr>
        <p:spPr>
          <a:xfrm>
            <a:off x="243440" y="465466"/>
            <a:ext cx="3348160" cy="1107996"/>
          </a:xfrm>
          <a:prstGeom prst="rect">
            <a:avLst/>
          </a:prstGeom>
          <a:noFill/>
          <a:ln>
            <a:noFill/>
          </a:ln>
        </p:spPr>
        <p:txBody>
          <a:bodyPr wrap="square" rtlCol="0">
            <a:spAutoFit/>
          </a:bodyPr>
          <a:lstStyle/>
          <a:p>
            <a:pPr algn="ctr"/>
            <a:r>
              <a:rPr lang="en-US" sz="6600" b="1" dirty="0">
                <a:solidFill>
                  <a:srgbClr val="7030A0"/>
                </a:solidFill>
                <a:latin typeface="Century Gothic" panose="020B0502020202020204" pitchFamily="34" charset="0"/>
              </a:rPr>
              <a:t>Part 4</a:t>
            </a:r>
          </a:p>
        </p:txBody>
      </p:sp>
      <p:cxnSp>
        <p:nvCxnSpPr>
          <p:cNvPr id="14" name="Straight Connector 13">
            <a:extLst>
              <a:ext uri="{FF2B5EF4-FFF2-40B4-BE49-F238E27FC236}">
                <a16:creationId xmlns:a16="http://schemas.microsoft.com/office/drawing/2014/main" id="{45F75B4A-53AB-4643-885A-41B83FFA3BFB}"/>
              </a:ext>
            </a:extLst>
          </p:cNvPr>
          <p:cNvCxnSpPr>
            <a:cxnSpLocks/>
          </p:cNvCxnSpPr>
          <p:nvPr/>
        </p:nvCxnSpPr>
        <p:spPr>
          <a:xfrm>
            <a:off x="0" y="1845190"/>
            <a:ext cx="91440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34F451F-B7E6-4AA2-AEB3-239DDADDC117}"/>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FDDC13C-B867-4CD5-ACF9-59D07115114C}"/>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33_JesusRaisesLazarus.jpg">
            <a:extLst>
              <a:ext uri="{FF2B5EF4-FFF2-40B4-BE49-F238E27FC236}">
                <a16:creationId xmlns:a16="http://schemas.microsoft.com/office/drawing/2014/main" id="{38E5B82A-974A-45FF-B525-AEEDDECB6D7D}"/>
              </a:ext>
            </a:extLst>
          </p:cNvPr>
          <p:cNvPicPr/>
          <p:nvPr/>
        </p:nvPicPr>
        <p:blipFill rotWithShape="1">
          <a:blip r:embed="rId4" cstate="print">
            <a:extLst>
              <a:ext uri="{28A0092B-C50C-407E-A947-70E740481C1C}">
                <a14:useLocalDpi xmlns:a14="http://schemas.microsoft.com/office/drawing/2010/main" val="0"/>
              </a:ext>
            </a:extLst>
          </a:blip>
          <a:srcRect b="4746"/>
          <a:stretch/>
        </p:blipFill>
        <p:spPr bwMode="auto">
          <a:xfrm>
            <a:off x="670877" y="1947602"/>
            <a:ext cx="2808303" cy="3361255"/>
          </a:xfrm>
          <a:prstGeom prst="rect">
            <a:avLst/>
          </a:prstGeom>
          <a:noFill/>
          <a:ln>
            <a:noFill/>
          </a:ln>
          <a:extLst>
            <a:ext uri="{53640926-AAD7-44D8-BBD7-CCE9431645EC}">
              <a14:shadowObscured xmlns:a14="http://schemas.microsoft.com/office/drawing/2010/main"/>
            </a:ext>
            <a:ext uri="{FAA26D3D-D897-4be2-8F04-BA451C77F1D7}">
              <ma14:placeholderFlag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2" name="Recorded Sound">
            <a:hlinkClick r:id="" action="ppaction://media"/>
            <a:extLst>
              <a:ext uri="{FF2B5EF4-FFF2-40B4-BE49-F238E27FC236}">
                <a16:creationId xmlns:a16="http://schemas.microsoft.com/office/drawing/2014/main" id="{15D05709-439E-470E-A148-5A9B79FA71C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46960" y="-1291450"/>
            <a:ext cx="609600" cy="609600"/>
          </a:xfrm>
          <a:prstGeom prst="rect">
            <a:avLst/>
          </a:prstGeom>
        </p:spPr>
      </p:pic>
    </p:spTree>
    <p:extLst>
      <p:ext uri="{BB962C8B-B14F-4D97-AF65-F5344CB8AC3E}">
        <p14:creationId xmlns:p14="http://schemas.microsoft.com/office/powerpoint/2010/main" val="117776654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196"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1000"/>
                                        <p:tgtEl>
                                          <p:spTgt spid="13"/>
                                        </p:tgtEl>
                                      </p:cBhvr>
                                    </p:animEffect>
                                  </p:childTnLst>
                                </p:cTn>
                              </p:par>
                              <p:par>
                                <p:cTn id="10" presetID="10" presetClass="entr" presetSubtype="0" fill="hold" grpId="0" nodeType="withEffect">
                                  <p:stCondLst>
                                    <p:cond delay="225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par>
                                <p:cTn id="13" presetID="10" presetClass="entr" presetSubtype="0" fill="hold" grpId="0" nodeType="withEffect">
                                  <p:stCondLst>
                                    <p:cond delay="6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par>
                                <p:cTn id="16" presetID="10" presetClass="exit" presetSubtype="0" fill="hold" grpId="0" nodeType="withEffect">
                                  <p:stCondLst>
                                    <p:cond delay="15500"/>
                                  </p:stCondLst>
                                  <p:childTnLst>
                                    <p:animEffect transition="out" filter="fade">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7" grpId="0" animBg="1"/>
      <p:bldP spid="17" grpId="0"/>
      <p:bldP spid="20"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4622" y="1319530"/>
            <a:ext cx="7134756" cy="303124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Whoever believes in me, </a:t>
            </a:r>
          </a:p>
          <a:p>
            <a:pPr algn="l">
              <a:lnSpc>
                <a:spcPct val="150000"/>
              </a:lnSpc>
            </a:pPr>
            <a:r>
              <a:rPr lang="en-US" sz="4000" dirty="0">
                <a:latin typeface="Century Gothic" panose="020B0502020202020204" pitchFamily="34" charset="0"/>
              </a:rPr>
              <a:t>will live again.</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37B65D04-3FA7-4A38-83FA-FF1C2518044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60320" y="-1274968"/>
            <a:ext cx="609600" cy="609600"/>
          </a:xfrm>
          <a:prstGeom prst="rect">
            <a:avLst/>
          </a:prstGeom>
        </p:spPr>
      </p:pic>
    </p:spTree>
    <p:extLst>
      <p:ext uri="{BB962C8B-B14F-4D97-AF65-F5344CB8AC3E}">
        <p14:creationId xmlns:p14="http://schemas.microsoft.com/office/powerpoint/2010/main" val="309405773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16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ntr" presetSubtype="0" fill="hold" grpId="0"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par>
                                <p:cTn id="13" presetID="10" presetClass="exit" presetSubtype="0" fill="hold" grpId="0" nodeType="withEffect">
                                  <p:stCondLst>
                                    <p:cond delay="105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4622" y="1319530"/>
            <a:ext cx="7134756" cy="303124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Do you believe this?”</a:t>
            </a:r>
          </a:p>
          <a:p>
            <a:pPr algn="l">
              <a:lnSpc>
                <a:spcPct val="150000"/>
              </a:lnSpc>
            </a:pPr>
            <a:r>
              <a:rPr lang="en-US" sz="4000" dirty="0">
                <a:latin typeface="Century Gothic" panose="020B0502020202020204" pitchFamily="34" charset="0"/>
              </a:rPr>
              <a:t>“Yes, Lord,” she said,</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1CE5B7B8-BC14-487D-A5EF-20EA61C907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77440" y="-1274968"/>
            <a:ext cx="609600" cy="609600"/>
          </a:xfrm>
          <a:prstGeom prst="rect">
            <a:avLst/>
          </a:prstGeom>
        </p:spPr>
      </p:pic>
    </p:spTree>
    <p:extLst>
      <p:ext uri="{BB962C8B-B14F-4D97-AF65-F5344CB8AC3E}">
        <p14:creationId xmlns:p14="http://schemas.microsoft.com/office/powerpoint/2010/main" val="107644310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325"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ntr" presetSubtype="0" fill="hold" grpId="0" nodeType="withEffect">
                                  <p:stCondLst>
                                    <p:cond delay="27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par>
                                <p:cTn id="13" presetID="10" presetClass="exit" presetSubtype="0" fill="hold" grpId="0" nodeType="withEffect">
                                  <p:stCondLst>
                                    <p:cond delay="11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4622" y="1319530"/>
            <a:ext cx="7134756" cy="303124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a:t>
            </a:r>
            <a:r>
              <a:rPr lang="en-US" sz="4000" dirty="0">
                <a:latin typeface="Consolas" panose="020B0609020204030204" pitchFamily="49" charset="0"/>
              </a:rPr>
              <a:t>I</a:t>
            </a:r>
            <a:r>
              <a:rPr lang="en-US" sz="4000" dirty="0">
                <a:latin typeface="Century Gothic" panose="020B0502020202020204" pitchFamily="34" charset="0"/>
              </a:rPr>
              <a:t> believe that you are the</a:t>
            </a:r>
          </a:p>
          <a:p>
            <a:pPr algn="l">
              <a:lnSpc>
                <a:spcPct val="150000"/>
              </a:lnSpc>
            </a:pPr>
            <a:r>
              <a:rPr lang="en-US" sz="4000" dirty="0">
                <a:latin typeface="Century Gothic" panose="020B0502020202020204" pitchFamily="34" charset="0"/>
              </a:rPr>
              <a:t>Messiah, the Son of God.”</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851386F3-6D69-4E72-B929-6CFE388AC5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94560" y="-1277089"/>
            <a:ext cx="609600" cy="609600"/>
          </a:xfrm>
          <a:prstGeom prst="rect">
            <a:avLst/>
          </a:prstGeom>
        </p:spPr>
      </p:pic>
    </p:spTree>
    <p:extLst>
      <p:ext uri="{BB962C8B-B14F-4D97-AF65-F5344CB8AC3E}">
        <p14:creationId xmlns:p14="http://schemas.microsoft.com/office/powerpoint/2010/main" val="213912347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43"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par>
                                <p:cTn id="13" presetID="10" presetClass="exit" presetSubtype="0" fill="hold" grpId="0" nodeType="withEffect">
                                  <p:stCondLst>
                                    <p:cond delay="12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671917" y="1588913"/>
            <a:ext cx="7800165" cy="205393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Many people wept for Lazarus.</a:t>
            </a:r>
          </a:p>
          <a:p>
            <a:pPr algn="l">
              <a:lnSpc>
                <a:spcPct val="150000"/>
              </a:lnSpc>
            </a:pPr>
            <a:r>
              <a:rPr lang="en-US" sz="4000" dirty="0">
                <a:latin typeface="Century Gothic" panose="020B0502020202020204" pitchFamily="34" charset="0"/>
              </a:rPr>
              <a:t>Jesus wept.</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16B77C50-88DA-49DE-B201-2ACCBA2FC1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31720" y="-1272540"/>
            <a:ext cx="609600" cy="609600"/>
          </a:xfrm>
          <a:prstGeom prst="rect">
            <a:avLst/>
          </a:prstGeom>
        </p:spPr>
      </p:pic>
    </p:spTree>
    <p:extLst>
      <p:ext uri="{BB962C8B-B14F-4D97-AF65-F5344CB8AC3E}">
        <p14:creationId xmlns:p14="http://schemas.microsoft.com/office/powerpoint/2010/main" val="197964658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43"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ntr" presetSubtype="0" fill="hold" grpId="0" nodeType="withEffect">
                                  <p:stCondLst>
                                    <p:cond delay="4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par>
                                <p:cTn id="13" presetID="10" presetClass="exit" presetSubtype="0" fill="hold" grpId="0" nodeType="withEffect">
                                  <p:stCondLst>
                                    <p:cond delay="135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4622" y="1319530"/>
            <a:ext cx="7134756" cy="303124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 body was in a cave </a:t>
            </a:r>
          </a:p>
          <a:p>
            <a:pPr algn="l">
              <a:lnSpc>
                <a:spcPct val="150000"/>
              </a:lnSpc>
            </a:pPr>
            <a:r>
              <a:rPr lang="en-US" sz="4000" dirty="0">
                <a:latin typeface="Century Gothic" panose="020B0502020202020204" pitchFamily="34" charset="0"/>
              </a:rPr>
              <a:t>with a big rock in front.</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D36FD66C-0564-4F82-B4C3-58DA1470339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79320" y="-1267348"/>
            <a:ext cx="609600" cy="609600"/>
          </a:xfrm>
          <a:prstGeom prst="rect">
            <a:avLst/>
          </a:prstGeom>
        </p:spPr>
      </p:pic>
    </p:spTree>
    <p:extLst>
      <p:ext uri="{BB962C8B-B14F-4D97-AF65-F5344CB8AC3E}">
        <p14:creationId xmlns:p14="http://schemas.microsoft.com/office/powerpoint/2010/main" val="258109266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277"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ntr" presetSubtype="0" fill="hold" grpId="0"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par>
                                <p:cTn id="13" presetID="10" presetClass="exit" presetSubtype="0" fill="hold" grpId="0" nodeType="withEffect">
                                  <p:stCondLst>
                                    <p:cond delay="1275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4622" y="1319530"/>
            <a:ext cx="7134756" cy="303124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Jesus said, “</a:t>
            </a:r>
            <a:r>
              <a:rPr lang="en-US" sz="4000" dirty="0">
                <a:latin typeface="Microsoft New Tai Lue" panose="020B0502040204020203" pitchFamily="34" charset="0"/>
                <a:ea typeface="Microsoft JhengHei" panose="020B0604030504040204" pitchFamily="34" charset="-120"/>
                <a:cs typeface="Microsoft New Tai Lue" panose="020B0502040204020203" pitchFamily="34" charset="0"/>
              </a:rPr>
              <a:t>I</a:t>
            </a:r>
            <a:r>
              <a:rPr lang="en-US" sz="4000" dirty="0">
                <a:latin typeface="Century Gothic" panose="020B0502020202020204" pitchFamily="34" charset="0"/>
              </a:rPr>
              <a:t>f you believe, </a:t>
            </a:r>
          </a:p>
          <a:p>
            <a:pPr algn="l">
              <a:lnSpc>
                <a:spcPct val="150000"/>
              </a:lnSpc>
            </a:pPr>
            <a:r>
              <a:rPr lang="en-US" sz="4000" dirty="0">
                <a:latin typeface="Century Gothic" panose="020B0502020202020204" pitchFamily="34" charset="0"/>
              </a:rPr>
              <a:t>you’ll see the glory of God.”</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B3E910EC-072D-4314-8EE0-CC70E8D0ABA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23160" y="-1282588"/>
            <a:ext cx="609600" cy="609600"/>
          </a:xfrm>
          <a:prstGeom prst="rect">
            <a:avLst/>
          </a:prstGeom>
        </p:spPr>
      </p:pic>
    </p:spTree>
    <p:extLst>
      <p:ext uri="{BB962C8B-B14F-4D97-AF65-F5344CB8AC3E}">
        <p14:creationId xmlns:p14="http://schemas.microsoft.com/office/powerpoint/2010/main" val="227162507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809"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ntr" presetSubtype="0" fill="hold" grpId="0" nodeType="withEffect">
                                  <p:stCondLst>
                                    <p:cond delay="37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par>
                                <p:cTn id="13" presetID="10" presetClass="exit" presetSubtype="0" fill="hold" grpId="0" nodeType="withEffect">
                                  <p:stCondLst>
                                    <p:cond delay="15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4622" y="1319530"/>
            <a:ext cx="7134756" cy="303124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Jesus commanded, </a:t>
            </a:r>
          </a:p>
          <a:p>
            <a:pPr algn="l">
              <a:lnSpc>
                <a:spcPct val="150000"/>
              </a:lnSpc>
            </a:pPr>
            <a:r>
              <a:rPr lang="en-US" sz="4000" dirty="0">
                <a:latin typeface="Century Gothic" panose="020B0502020202020204" pitchFamily="34" charset="0"/>
              </a:rPr>
              <a:t>“Take away the rock.”</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E8A4176B-688A-4B27-8103-6AEC67331A3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23160" y="-1275799"/>
            <a:ext cx="609600" cy="609600"/>
          </a:xfrm>
          <a:prstGeom prst="rect">
            <a:avLst/>
          </a:prstGeom>
        </p:spPr>
      </p:pic>
    </p:spTree>
    <p:extLst>
      <p:ext uri="{BB962C8B-B14F-4D97-AF65-F5344CB8AC3E}">
        <p14:creationId xmlns:p14="http://schemas.microsoft.com/office/powerpoint/2010/main" val="429130500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69"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ntr" presetSubtype="0" fill="hold" grpId="0" nodeType="withEffect">
                                  <p:stCondLst>
                                    <p:cond delay="17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par>
                                <p:cTn id="13" presetID="10" presetClass="exit" presetSubtype="0" fill="hold" grpId="0" nodeType="withEffect">
                                  <p:stCondLst>
                                    <p:cond delay="1125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49165" y="1640307"/>
            <a:ext cx="7645670" cy="1217193"/>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 men rolled away the rock.</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E0B8A51C-2DDD-4974-8B88-924C3C369E4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53640" y="-1269469"/>
            <a:ext cx="609600" cy="609600"/>
          </a:xfrm>
          <a:prstGeom prst="rect">
            <a:avLst/>
          </a:prstGeom>
        </p:spPr>
      </p:pic>
    </p:spTree>
    <p:extLst>
      <p:ext uri="{BB962C8B-B14F-4D97-AF65-F5344CB8AC3E}">
        <p14:creationId xmlns:p14="http://schemas.microsoft.com/office/powerpoint/2010/main" val="52570088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59"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xit" presetSubtype="0" fill="hold" grpId="0" nodeType="withEffect">
                                  <p:stCondLst>
                                    <p:cond delay="90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4622" y="1161709"/>
            <a:ext cx="7134756" cy="339158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Jesus prayed and called </a:t>
            </a:r>
          </a:p>
          <a:p>
            <a:pPr algn="l">
              <a:lnSpc>
                <a:spcPct val="150000"/>
              </a:lnSpc>
            </a:pPr>
            <a:r>
              <a:rPr lang="en-US" sz="4000" dirty="0">
                <a:latin typeface="Century Gothic" panose="020B0502020202020204" pitchFamily="34" charset="0"/>
              </a:rPr>
              <a:t>in a loud voice, </a:t>
            </a:r>
          </a:p>
          <a:p>
            <a:pPr algn="l">
              <a:lnSpc>
                <a:spcPct val="150000"/>
              </a:lnSpc>
            </a:pPr>
            <a:r>
              <a:rPr lang="en-US" sz="4000" dirty="0">
                <a:latin typeface="Century Gothic" panose="020B0502020202020204" pitchFamily="34" charset="0"/>
              </a:rPr>
              <a:t>“Lazarus, come out.”</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Recorded Sound">
            <a:hlinkClick r:id="" action="ppaction://media"/>
            <a:extLst>
              <a:ext uri="{FF2B5EF4-FFF2-40B4-BE49-F238E27FC236}">
                <a16:creationId xmlns:a16="http://schemas.microsoft.com/office/drawing/2014/main" id="{11702CE9-2116-4BC5-9BE7-413EECDDC34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80674" y="-1920940"/>
            <a:ext cx="609600" cy="609600"/>
          </a:xfrm>
          <a:prstGeom prst="rect">
            <a:avLst/>
          </a:prstGeom>
        </p:spPr>
      </p:pic>
    </p:spTree>
    <p:extLst>
      <p:ext uri="{BB962C8B-B14F-4D97-AF65-F5344CB8AC3E}">
        <p14:creationId xmlns:p14="http://schemas.microsoft.com/office/powerpoint/2010/main" val="237611250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713"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ntr" presetSubtype="0" fill="hold" grpId="0" nodeType="withEffect">
                                  <p:stCondLst>
                                    <p:cond delay="27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par>
                                <p:cTn id="13" presetID="10" presetClass="entr" presetSubtype="0" fill="hold" grpId="0" nodeType="withEffect">
                                  <p:stCondLst>
                                    <p:cond delay="5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par>
                                <p:cTn id="16" presetID="10" presetClass="exit" presetSubtype="0" fill="hold" grpId="0" nodeType="withEffect">
                                  <p:stCondLst>
                                    <p:cond delay="19500"/>
                                  </p:stCondLst>
                                  <p:childTnLst>
                                    <p:animEffect transition="out" filter="fade">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4" grpId="0" uiExpand="1" build="p"/>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4622" y="1717701"/>
            <a:ext cx="7134756" cy="102546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 dead man came to life!</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5B7155C9-BBD8-4AB4-9768-833282CB122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64080" y="-1277730"/>
            <a:ext cx="609600" cy="609600"/>
          </a:xfrm>
          <a:prstGeom prst="rect">
            <a:avLst/>
          </a:prstGeom>
        </p:spPr>
      </p:pic>
    </p:spTree>
    <p:extLst>
      <p:ext uri="{BB962C8B-B14F-4D97-AF65-F5344CB8AC3E}">
        <p14:creationId xmlns:p14="http://schemas.microsoft.com/office/powerpoint/2010/main" val="406976378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16"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xit" presetSubtype="0" fill="hold" grpId="0" nodeType="withEffect">
                                  <p:stCondLst>
                                    <p:cond delay="90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4621" y="1319530"/>
            <a:ext cx="7475701" cy="303124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Jesus’ friend Lazarus became</a:t>
            </a:r>
          </a:p>
          <a:p>
            <a:pPr algn="l">
              <a:lnSpc>
                <a:spcPct val="150000"/>
              </a:lnSpc>
            </a:pPr>
            <a:r>
              <a:rPr lang="en-US" sz="4000" dirty="0">
                <a:latin typeface="Century Gothic" panose="020B0502020202020204" pitchFamily="34" charset="0"/>
              </a:rPr>
              <a:t>very sick.</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42E3D0BC-E1A0-4263-B72F-FFEFA7429BC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94560" y="-1267816"/>
            <a:ext cx="609600" cy="609600"/>
          </a:xfrm>
          <a:prstGeom prst="rect">
            <a:avLst/>
          </a:prstGeom>
        </p:spPr>
      </p:pic>
    </p:spTree>
    <p:extLst>
      <p:ext uri="{BB962C8B-B14F-4D97-AF65-F5344CB8AC3E}">
        <p14:creationId xmlns:p14="http://schemas.microsoft.com/office/powerpoint/2010/main" val="254607588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60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ntr" presetSubtype="0" fill="hold" grpId="0" nodeType="withEffect">
                                  <p:stCondLst>
                                    <p:cond delay="5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par>
                                <p:cTn id="13" presetID="10" presetClass="exit" presetSubtype="0" fill="hold" grpId="0" nodeType="withEffect">
                                  <p:stCondLst>
                                    <p:cond delay="1325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4622" y="1717701"/>
            <a:ext cx="7134756" cy="102546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He walked out of the tomb!</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E60994A2-8852-425B-B651-A4CFDCC6316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94560" y="-1278672"/>
            <a:ext cx="609600" cy="609600"/>
          </a:xfrm>
          <a:prstGeom prst="rect">
            <a:avLst/>
          </a:prstGeom>
        </p:spPr>
      </p:pic>
    </p:spTree>
    <p:extLst>
      <p:ext uri="{BB962C8B-B14F-4D97-AF65-F5344CB8AC3E}">
        <p14:creationId xmlns:p14="http://schemas.microsoft.com/office/powerpoint/2010/main" val="317505157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3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xit" presetSubtype="0" fill="hold" grpId="0" nodeType="withEffect">
                                  <p:stCondLst>
                                    <p:cond delay="85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4622" y="1319530"/>
            <a:ext cx="7134756" cy="210209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Lazarus was still wrapped </a:t>
            </a:r>
          </a:p>
          <a:p>
            <a:pPr algn="l">
              <a:lnSpc>
                <a:spcPct val="150000"/>
              </a:lnSpc>
            </a:pPr>
            <a:r>
              <a:rPr lang="en-US" sz="4000" dirty="0">
                <a:latin typeface="Century Gothic" panose="020B0502020202020204" pitchFamily="34" charset="0"/>
              </a:rPr>
              <a:t>in his grave clothes.</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3174ED0C-DDE8-45B4-9EA7-1B79313600B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77440" y="-1274722"/>
            <a:ext cx="609600" cy="609600"/>
          </a:xfrm>
          <a:prstGeom prst="rect">
            <a:avLst/>
          </a:prstGeom>
        </p:spPr>
      </p:pic>
    </p:spTree>
    <p:extLst>
      <p:ext uri="{BB962C8B-B14F-4D97-AF65-F5344CB8AC3E}">
        <p14:creationId xmlns:p14="http://schemas.microsoft.com/office/powerpoint/2010/main" val="93113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186"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ntr" presetSubtype="0" fill="hold" grpId="0" nodeType="withEffect">
                                  <p:stCondLst>
                                    <p:cond delay="32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par>
                                <p:cTn id="13" presetID="10" presetClass="exit" presetSubtype="0" fill="hold" grpId="0" nodeType="withEffect">
                                  <p:stCondLst>
                                    <p:cond delay="115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4622" y="1127801"/>
            <a:ext cx="7134756" cy="303124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After this powerful miracle,</a:t>
            </a:r>
          </a:p>
          <a:p>
            <a:pPr algn="l">
              <a:lnSpc>
                <a:spcPct val="150000"/>
              </a:lnSpc>
            </a:pPr>
            <a:r>
              <a:rPr lang="en-US" sz="4000" dirty="0">
                <a:latin typeface="Century Gothic" panose="020B0502020202020204" pitchFamily="34" charset="0"/>
              </a:rPr>
              <a:t>many of the Jews </a:t>
            </a:r>
          </a:p>
          <a:p>
            <a:pPr algn="l">
              <a:lnSpc>
                <a:spcPct val="150000"/>
              </a:lnSpc>
            </a:pPr>
            <a:r>
              <a:rPr lang="en-US" sz="4000" dirty="0">
                <a:latin typeface="Century Gothic" panose="020B0502020202020204" pitchFamily="34" charset="0"/>
              </a:rPr>
              <a:t>believed in Jesus.</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07795775-A45D-4A73-A9A6-3C7038A2CA6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46960" y="-1282190"/>
            <a:ext cx="609600" cy="609600"/>
          </a:xfrm>
          <a:prstGeom prst="rect">
            <a:avLst/>
          </a:prstGeom>
        </p:spPr>
      </p:pic>
    </p:spTree>
    <p:extLst>
      <p:ext uri="{BB962C8B-B14F-4D97-AF65-F5344CB8AC3E}">
        <p14:creationId xmlns:p14="http://schemas.microsoft.com/office/powerpoint/2010/main" val="306007391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97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ntr" presetSubtype="0" fill="hold" grpId="0" nodeType="withEffect">
                                  <p:stCondLst>
                                    <p:cond delay="27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par>
                                <p:cTn id="13" presetID="10" presetClass="entr" presetSubtype="0" fill="hold" grpId="0" nodeType="withEffect">
                                  <p:stCondLst>
                                    <p:cond delay="5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par>
                                <p:cTn id="16" presetID="10" presetClass="exit" presetSubtype="0" fill="hold" grpId="0" nodeType="withEffect">
                                  <p:stCondLst>
                                    <p:cond delay="15750"/>
                                  </p:stCondLst>
                                  <p:childTnLst>
                                    <p:animEffect transition="out" filter="fade">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4" y="2264020"/>
            <a:ext cx="7639834" cy="2073803"/>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What did Jesus do that showed the glory of God?</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12" name="Title 2">
            <a:extLst>
              <a:ext uri="{FF2B5EF4-FFF2-40B4-BE49-F238E27FC236}">
                <a16:creationId xmlns:a16="http://schemas.microsoft.com/office/drawing/2014/main" id="{9665BB07-F797-4A90-9BBE-D0BB6500AF88}"/>
              </a:ext>
            </a:extLst>
          </p:cNvPr>
          <p:cNvSpPr txBox="1">
            <a:spLocks/>
          </p:cNvSpPr>
          <p:nvPr/>
        </p:nvSpPr>
        <p:spPr>
          <a:xfrm>
            <a:off x="457200" y="929799"/>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Question 1</a:t>
            </a:r>
          </a:p>
        </p:txBody>
      </p:sp>
      <p:sp>
        <p:nvSpPr>
          <p:cNvPr id="9" name="Rectangle 8">
            <a:extLst>
              <a:ext uri="{FF2B5EF4-FFF2-40B4-BE49-F238E27FC236}">
                <a16:creationId xmlns:a16="http://schemas.microsoft.com/office/drawing/2014/main" id="{8E23B2B2-10EA-425D-BB1F-7EDF01155416}"/>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0" name="Rectangle 9">
            <a:extLst>
              <a:ext uri="{FF2B5EF4-FFF2-40B4-BE49-F238E27FC236}">
                <a16:creationId xmlns:a16="http://schemas.microsoft.com/office/drawing/2014/main" id="{04681DC2-4BC0-4947-ADEA-F06C1E28219F}"/>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8C2EFE3F-65E3-4BC0-B167-1BE54101B0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14600" y="-1269772"/>
            <a:ext cx="609600" cy="609600"/>
          </a:xfrm>
          <a:prstGeom prst="rect">
            <a:avLst/>
          </a:prstGeom>
        </p:spPr>
      </p:pic>
    </p:spTree>
    <p:extLst>
      <p:ext uri="{BB962C8B-B14F-4D97-AF65-F5344CB8AC3E}">
        <p14:creationId xmlns:p14="http://schemas.microsoft.com/office/powerpoint/2010/main" val="222638290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346"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xit" presetSubtype="0" fill="hold" grpId="0" nodeType="withEffect">
                                  <p:stCondLst>
                                    <p:cond delay="825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3" y="2092357"/>
            <a:ext cx="7639834" cy="107943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3600" dirty="0">
                <a:latin typeface="Century Gothic" panose="020B0502020202020204" pitchFamily="34" charset="0"/>
              </a:rPr>
              <a:t>How did he do it?</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9" name="Title 2">
            <a:extLst>
              <a:ext uri="{FF2B5EF4-FFF2-40B4-BE49-F238E27FC236}">
                <a16:creationId xmlns:a16="http://schemas.microsoft.com/office/drawing/2014/main" id="{2C6D88EA-6B01-4404-A50D-233DBE8CEE70}"/>
              </a:ext>
            </a:extLst>
          </p:cNvPr>
          <p:cNvSpPr txBox="1">
            <a:spLocks/>
          </p:cNvSpPr>
          <p:nvPr/>
        </p:nvSpPr>
        <p:spPr>
          <a:xfrm>
            <a:off x="457200" y="771997"/>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Question 2</a:t>
            </a:r>
          </a:p>
        </p:txBody>
      </p:sp>
      <p:sp>
        <p:nvSpPr>
          <p:cNvPr id="12" name="Rectangle 11">
            <a:extLst>
              <a:ext uri="{FF2B5EF4-FFF2-40B4-BE49-F238E27FC236}">
                <a16:creationId xmlns:a16="http://schemas.microsoft.com/office/drawing/2014/main" id="{071F8C1E-20B7-4B35-8EAA-CC53784B3966}"/>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3" name="Rectangle 12">
            <a:extLst>
              <a:ext uri="{FF2B5EF4-FFF2-40B4-BE49-F238E27FC236}">
                <a16:creationId xmlns:a16="http://schemas.microsoft.com/office/drawing/2014/main" id="{7516331E-0A03-447B-8C06-F52764C0986A}"/>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D8B36443-AEBD-4DF7-B5F1-66C00DB28FF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81200" y="-1284671"/>
            <a:ext cx="609600" cy="609600"/>
          </a:xfrm>
          <a:prstGeom prst="rect">
            <a:avLst/>
          </a:prstGeom>
        </p:spPr>
      </p:pic>
    </p:spTree>
    <p:extLst>
      <p:ext uri="{BB962C8B-B14F-4D97-AF65-F5344CB8AC3E}">
        <p14:creationId xmlns:p14="http://schemas.microsoft.com/office/powerpoint/2010/main" val="117245386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4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xit" presetSubtype="0" fill="hold" grpId="0" nodeType="withEffect">
                                  <p:stCondLst>
                                    <p:cond delay="5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4" y="2143000"/>
            <a:ext cx="7639834" cy="282228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How are people healed today?</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9" name="Title 2">
            <a:extLst>
              <a:ext uri="{FF2B5EF4-FFF2-40B4-BE49-F238E27FC236}">
                <a16:creationId xmlns:a16="http://schemas.microsoft.com/office/drawing/2014/main" id="{87C491F6-5E5B-4B6D-A9CF-E5DE5D192A7F}"/>
              </a:ext>
            </a:extLst>
          </p:cNvPr>
          <p:cNvSpPr txBox="1">
            <a:spLocks/>
          </p:cNvSpPr>
          <p:nvPr/>
        </p:nvSpPr>
        <p:spPr>
          <a:xfrm>
            <a:off x="457200" y="797318"/>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Question 3</a:t>
            </a:r>
          </a:p>
        </p:txBody>
      </p:sp>
      <p:sp>
        <p:nvSpPr>
          <p:cNvPr id="12" name="Rectangle 11">
            <a:extLst>
              <a:ext uri="{FF2B5EF4-FFF2-40B4-BE49-F238E27FC236}">
                <a16:creationId xmlns:a16="http://schemas.microsoft.com/office/drawing/2014/main" id="{BDDC7520-0DF2-471F-94B4-22F46F9F89DF}"/>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3" name="Rectangle 12">
            <a:extLst>
              <a:ext uri="{FF2B5EF4-FFF2-40B4-BE49-F238E27FC236}">
                <a16:creationId xmlns:a16="http://schemas.microsoft.com/office/drawing/2014/main" id="{1157CA28-574E-4432-9D9E-195404255388}"/>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F1B5DE53-23FE-4A4F-8D59-CA35F91998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55520" y="-1290491"/>
            <a:ext cx="609600" cy="609600"/>
          </a:xfrm>
          <a:prstGeom prst="rect">
            <a:avLst/>
          </a:prstGeom>
        </p:spPr>
      </p:pic>
    </p:spTree>
    <p:extLst>
      <p:ext uri="{BB962C8B-B14F-4D97-AF65-F5344CB8AC3E}">
        <p14:creationId xmlns:p14="http://schemas.microsoft.com/office/powerpoint/2010/main" val="412608099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68"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xit" presetSubtype="0" fill="hold" grpId="0" nodeType="withEffect">
                                  <p:stCondLst>
                                    <p:cond delay="6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4" y="2021976"/>
            <a:ext cx="7639834" cy="285110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How can you use the power of God to help someone who is sick or hurt?</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9" name="Title 2">
            <a:extLst>
              <a:ext uri="{FF2B5EF4-FFF2-40B4-BE49-F238E27FC236}">
                <a16:creationId xmlns:a16="http://schemas.microsoft.com/office/drawing/2014/main" id="{4C55CDD7-3A12-4FE6-AF02-0A0DDB6380D4}"/>
              </a:ext>
            </a:extLst>
          </p:cNvPr>
          <p:cNvSpPr txBox="1">
            <a:spLocks/>
          </p:cNvSpPr>
          <p:nvPr/>
        </p:nvSpPr>
        <p:spPr>
          <a:xfrm>
            <a:off x="457200" y="736806"/>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Question 4</a:t>
            </a:r>
          </a:p>
        </p:txBody>
      </p:sp>
      <p:sp>
        <p:nvSpPr>
          <p:cNvPr id="12" name="Rectangle 11">
            <a:extLst>
              <a:ext uri="{FF2B5EF4-FFF2-40B4-BE49-F238E27FC236}">
                <a16:creationId xmlns:a16="http://schemas.microsoft.com/office/drawing/2014/main" id="{93F132CC-4E98-46A6-BC95-2F2E05E2A607}"/>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3" name="Rectangle 12">
            <a:extLst>
              <a:ext uri="{FF2B5EF4-FFF2-40B4-BE49-F238E27FC236}">
                <a16:creationId xmlns:a16="http://schemas.microsoft.com/office/drawing/2014/main" id="{C0B21C67-0B12-4686-BF3A-0794CC9D8642}"/>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912ED3D0-1A0E-4FA9-8ED5-27CD8AE205E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94560" y="-1273992"/>
            <a:ext cx="609600" cy="609600"/>
          </a:xfrm>
          <a:prstGeom prst="rect">
            <a:avLst/>
          </a:prstGeom>
        </p:spPr>
      </p:pic>
    </p:spTree>
    <p:extLst>
      <p:ext uri="{BB962C8B-B14F-4D97-AF65-F5344CB8AC3E}">
        <p14:creationId xmlns:p14="http://schemas.microsoft.com/office/powerpoint/2010/main" val="8483884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667"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xit" presetSubtype="0" fill="hold" grpId="0" nodeType="withEffect">
                                  <p:stCondLst>
                                    <p:cond delay="1175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684654" y="1025457"/>
            <a:ext cx="7965638" cy="404245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latin typeface="Century Gothic" panose="020B0502020202020204" pitchFamily="34" charset="0"/>
              </a:rPr>
              <a:t>Dear Lord,</a:t>
            </a:r>
          </a:p>
          <a:p>
            <a:pPr algn="l">
              <a:lnSpc>
                <a:spcPct val="150000"/>
              </a:lnSpc>
            </a:pPr>
            <a:r>
              <a:rPr lang="en-US" sz="2800" dirty="0">
                <a:latin typeface="Century Gothic" panose="020B0502020202020204" pitchFamily="34" charset="0"/>
              </a:rPr>
              <a:t>I believe you are God Almighty and have the power to heal sicknesses as well as to raise the dead. Please help my friend get over his or her illness. Thank you.</a:t>
            </a:r>
          </a:p>
          <a:p>
            <a:pPr algn="l">
              <a:lnSpc>
                <a:spcPct val="150000"/>
              </a:lnSpc>
            </a:pPr>
            <a:r>
              <a:rPr lang="en-US" sz="2800" dirty="0">
                <a:latin typeface="Century Gothic" panose="020B0502020202020204" pitchFamily="34" charset="0"/>
              </a:rPr>
              <a:t>Amen</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9" name="Title 2">
            <a:extLst>
              <a:ext uri="{FF2B5EF4-FFF2-40B4-BE49-F238E27FC236}">
                <a16:creationId xmlns:a16="http://schemas.microsoft.com/office/drawing/2014/main" id="{200DE923-9BA8-4CC0-BF1E-A81FF88BF8B1}"/>
              </a:ext>
            </a:extLst>
          </p:cNvPr>
          <p:cNvSpPr txBox="1">
            <a:spLocks/>
          </p:cNvSpPr>
          <p:nvPr/>
        </p:nvSpPr>
        <p:spPr>
          <a:xfrm>
            <a:off x="457200" y="457483"/>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Prayer</a:t>
            </a:r>
            <a:endParaRPr lang="en-US" sz="4860" b="1" dirty="0">
              <a:solidFill>
                <a:srgbClr val="00B050"/>
              </a:solidFill>
              <a:latin typeface="Century Gothic" panose="020B0502020202020204" pitchFamily="34" charset="0"/>
            </a:endParaRPr>
          </a:p>
        </p:txBody>
      </p:sp>
      <p:sp>
        <p:nvSpPr>
          <p:cNvPr id="10" name="Rectangle 9">
            <a:extLst>
              <a:ext uri="{FF2B5EF4-FFF2-40B4-BE49-F238E27FC236}">
                <a16:creationId xmlns:a16="http://schemas.microsoft.com/office/drawing/2014/main" id="{301DA52F-A45A-421C-B459-44A8AAD3C2CB}"/>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1" name="Rectangle 10">
            <a:extLst>
              <a:ext uri="{FF2B5EF4-FFF2-40B4-BE49-F238E27FC236}">
                <a16:creationId xmlns:a16="http://schemas.microsoft.com/office/drawing/2014/main" id="{F06FB462-AE4E-401F-AD5C-D5167C3F8805}"/>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DFEED963-1D0A-407E-8503-52651A080D9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70760" y="-1287528"/>
            <a:ext cx="609600" cy="609600"/>
          </a:xfrm>
          <a:prstGeom prst="rect">
            <a:avLst/>
          </a:prstGeom>
        </p:spPr>
      </p:pic>
    </p:spTree>
    <p:extLst>
      <p:ext uri="{BB962C8B-B14F-4D97-AF65-F5344CB8AC3E}">
        <p14:creationId xmlns:p14="http://schemas.microsoft.com/office/powerpoint/2010/main" val="365595160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275"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childTnLst>
                                </p:cTn>
                              </p:par>
                              <p:par>
                                <p:cTn id="10" presetID="10" presetClass="entr" presetSubtype="0" fill="hold" grpId="0" nodeType="withEffect">
                                  <p:stCondLst>
                                    <p:cond delay="11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ntr" presetSubtype="0" fill="hold" grpId="0" nodeType="withEffect">
                                  <p:stCondLst>
                                    <p:cond delay="310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par>
                                <p:cTn id="16" presetID="10" presetClass="entr" presetSubtype="0" fill="hold" grpId="0" nodeType="withEffect">
                                  <p:stCondLst>
                                    <p:cond delay="215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childTnLst>
                                </p:cTn>
                              </p:par>
                              <p:par>
                                <p:cTn id="19" presetID="10" presetClass="exit" presetSubtype="0" fill="hold" grpId="0" nodeType="withEffect">
                                  <p:stCondLst>
                                    <p:cond delay="2600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1706A19E-7D77-450E-833C-FE8B950BAFB6}"/>
              </a:ext>
            </a:extLst>
          </p:cNvPr>
          <p:cNvSpPr/>
          <p:nvPr/>
        </p:nvSpPr>
        <p:spPr>
          <a:xfrm>
            <a:off x="2786901" y="857048"/>
            <a:ext cx="3570209" cy="1569660"/>
          </a:xfrm>
          <a:prstGeom prst="rect">
            <a:avLst/>
          </a:prstGeom>
        </p:spPr>
        <p:txBody>
          <a:bodyPr wrap="none">
            <a:spAutoFit/>
          </a:bodyPr>
          <a:lstStyle/>
          <a:p>
            <a:pPr algn="ctr"/>
            <a:r>
              <a:rPr lang="en-US" sz="4800" b="1" dirty="0">
                <a:solidFill>
                  <a:prstClr val="black"/>
                </a:solidFill>
                <a:latin typeface="Century Gothic" panose="020B0502020202020204" pitchFamily="34" charset="0"/>
              </a:rPr>
              <a:t>Lazarus</a:t>
            </a:r>
          </a:p>
          <a:p>
            <a:pPr algn="ctr"/>
            <a:r>
              <a:rPr lang="en-US" sz="4800" b="1" dirty="0">
                <a:solidFill>
                  <a:prstClr val="black"/>
                </a:solidFill>
                <a:latin typeface="Century Gothic" panose="020B0502020202020204" pitchFamily="34" charset="0"/>
              </a:rPr>
              <a:t>Lives Again</a:t>
            </a:r>
          </a:p>
        </p:txBody>
      </p:sp>
      <p:sp>
        <p:nvSpPr>
          <p:cNvPr id="7" name="Rectangle 6">
            <a:extLst>
              <a:ext uri="{FF2B5EF4-FFF2-40B4-BE49-F238E27FC236}">
                <a16:creationId xmlns:a16="http://schemas.microsoft.com/office/drawing/2014/main" id="{F34B7556-E878-461D-976D-FB999FD68EDF}"/>
              </a:ext>
            </a:extLst>
          </p:cNvPr>
          <p:cNvSpPr/>
          <p:nvPr/>
        </p:nvSpPr>
        <p:spPr>
          <a:xfrm>
            <a:off x="1813871" y="3626268"/>
            <a:ext cx="5516254" cy="769441"/>
          </a:xfrm>
          <a:prstGeom prst="rect">
            <a:avLst/>
          </a:prstGeom>
        </p:spPr>
        <p:txBody>
          <a:bodyPr wrap="none">
            <a:spAutoFit/>
          </a:bodyPr>
          <a:lstStyle/>
          <a:p>
            <a:pPr algn="ctr">
              <a:lnSpc>
                <a:spcPct val="100000"/>
              </a:lnSpc>
            </a:pPr>
            <a:r>
              <a:rPr lang="en-US" sz="4400" b="1" dirty="0">
                <a:solidFill>
                  <a:srgbClr val="FF0000"/>
                </a:solidFill>
                <a:latin typeface="Century Gothic" panose="020B0502020202020204" pitchFamily="34" charset="0"/>
              </a:rPr>
              <a:t>Phrased for Fluency</a:t>
            </a:r>
            <a:endParaRPr lang="en-US" sz="8800" b="1" dirty="0">
              <a:solidFill>
                <a:srgbClr val="FF0000"/>
              </a:solidFill>
              <a:latin typeface="Century Gothic" panose="020B0502020202020204" pitchFamily="34" charset="0"/>
            </a:endParaRPr>
          </a:p>
        </p:txBody>
      </p:sp>
      <p:pic>
        <p:nvPicPr>
          <p:cNvPr id="3" name="Recorded Sound">
            <a:hlinkClick r:id="" action="ppaction://media"/>
            <a:extLst>
              <a:ext uri="{FF2B5EF4-FFF2-40B4-BE49-F238E27FC236}">
                <a16:creationId xmlns:a16="http://schemas.microsoft.com/office/drawing/2014/main" id="{32F0F132-2419-4B9C-BDC4-B4F3B4D3E34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86311" y="-1293158"/>
            <a:ext cx="609600" cy="609600"/>
          </a:xfrm>
          <a:prstGeom prst="rect">
            <a:avLst/>
          </a:prstGeom>
        </p:spPr>
      </p:pic>
    </p:spTree>
    <p:extLst>
      <p:ext uri="{BB962C8B-B14F-4D97-AF65-F5344CB8AC3E}">
        <p14:creationId xmlns:p14="http://schemas.microsoft.com/office/powerpoint/2010/main" val="291331515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52"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2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xit" presetSubtype="0" fill="hold" grpId="0" nodeType="withEffect">
                                  <p:stCondLst>
                                    <p:cond delay="6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animBg="1"/>
      <p:bldP spid="2"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512F419B-5E5A-43F6-8A79-0E3339A5EC04}"/>
              </a:ext>
            </a:extLst>
          </p:cNvPr>
          <p:cNvSpPr/>
          <p:nvPr/>
        </p:nvSpPr>
        <p:spPr>
          <a:xfrm>
            <a:off x="1107473" y="1492963"/>
            <a:ext cx="3177473"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Jesus</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 </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friend</a:t>
            </a:r>
            <a:endParaRPr lang="en-US" sz="4000" dirty="0"/>
          </a:p>
        </p:txBody>
      </p:sp>
      <p:sp>
        <p:nvSpPr>
          <p:cNvPr id="3" name="Rectangle 2">
            <a:extLst>
              <a:ext uri="{FF2B5EF4-FFF2-40B4-BE49-F238E27FC236}">
                <a16:creationId xmlns:a16="http://schemas.microsoft.com/office/drawing/2014/main" id="{46766221-46B2-4434-95F7-494F218C0B50}"/>
              </a:ext>
            </a:extLst>
          </p:cNvPr>
          <p:cNvSpPr/>
          <p:nvPr/>
        </p:nvSpPr>
        <p:spPr>
          <a:xfrm>
            <a:off x="1107473" y="2889050"/>
            <a:ext cx="4875053"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became very sick</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pic>
        <p:nvPicPr>
          <p:cNvPr id="4" name="Recorded Sound">
            <a:hlinkClick r:id="" action="ppaction://media"/>
            <a:extLst>
              <a:ext uri="{FF2B5EF4-FFF2-40B4-BE49-F238E27FC236}">
                <a16:creationId xmlns:a16="http://schemas.microsoft.com/office/drawing/2014/main" id="{CA07B245-9C61-431A-8BD8-E5BE84BFB22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94560" y="-1266468"/>
            <a:ext cx="609600" cy="609600"/>
          </a:xfrm>
          <a:prstGeom prst="rect">
            <a:avLst/>
          </a:prstGeom>
        </p:spPr>
      </p:pic>
      <p:sp>
        <p:nvSpPr>
          <p:cNvPr id="7" name="Rectangle 6">
            <a:extLst>
              <a:ext uri="{FF2B5EF4-FFF2-40B4-BE49-F238E27FC236}">
                <a16:creationId xmlns:a16="http://schemas.microsoft.com/office/drawing/2014/main" id="{F2921345-4D77-4AB2-A4C6-7BA835847832}"/>
              </a:ext>
            </a:extLst>
          </p:cNvPr>
          <p:cNvSpPr/>
          <p:nvPr/>
        </p:nvSpPr>
        <p:spPr>
          <a:xfrm>
            <a:off x="4859056" y="1492963"/>
            <a:ext cx="2007281"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Lazarus</a:t>
            </a:r>
            <a:endParaRPr lang="en-US" sz="4000" dirty="0"/>
          </a:p>
        </p:txBody>
      </p:sp>
    </p:spTree>
    <p:extLst>
      <p:ext uri="{BB962C8B-B14F-4D97-AF65-F5344CB8AC3E}">
        <p14:creationId xmlns:p14="http://schemas.microsoft.com/office/powerpoint/2010/main" val="245981062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52"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par>
                                <p:cTn id="16" presetID="10" presetClass="exit" presetSubtype="0" fill="hold" grpId="0" nodeType="withEffect">
                                  <p:stCondLst>
                                    <p:cond delay="105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bldLst>
      <p:bldP spid="6" grpId="0" animBg="1"/>
      <p:bldP spid="2" grpId="0"/>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4622" y="1319530"/>
            <a:ext cx="7134756" cy="303124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His sisters were Mary and</a:t>
            </a:r>
          </a:p>
          <a:p>
            <a:pPr algn="l">
              <a:lnSpc>
                <a:spcPct val="150000"/>
              </a:lnSpc>
            </a:pPr>
            <a:r>
              <a:rPr lang="en-US" sz="4000" dirty="0">
                <a:latin typeface="Century Gothic" panose="020B0502020202020204" pitchFamily="34" charset="0"/>
              </a:rPr>
              <a:t>Martha.</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DC47E499-CBA8-45AD-A378-CE16AB48BEE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67662" y="-1271339"/>
            <a:ext cx="609600" cy="609600"/>
          </a:xfrm>
          <a:prstGeom prst="rect">
            <a:avLst/>
          </a:prstGeom>
        </p:spPr>
      </p:pic>
    </p:spTree>
    <p:extLst>
      <p:ext uri="{BB962C8B-B14F-4D97-AF65-F5344CB8AC3E}">
        <p14:creationId xmlns:p14="http://schemas.microsoft.com/office/powerpoint/2010/main" val="2311990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69"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ntr" presetSubtype="0" fill="hold" grpId="0" nodeType="withEffect">
                                  <p:stCondLst>
                                    <p:cond delay="3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par>
                                <p:cTn id="13" presetID="10" presetClass="exit" presetSubtype="0" fill="hold" grpId="0" nodeType="withEffect">
                                  <p:stCondLst>
                                    <p:cond delay="11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34111199-83FD-46C9-B1A7-3A105D7F64FF}"/>
              </a:ext>
            </a:extLst>
          </p:cNvPr>
          <p:cNvSpPr/>
          <p:nvPr/>
        </p:nvSpPr>
        <p:spPr>
          <a:xfrm>
            <a:off x="1046071" y="3025164"/>
            <a:ext cx="4836580"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Mary and Martha</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sp>
        <p:nvSpPr>
          <p:cNvPr id="3" name="Rectangle 2">
            <a:extLst>
              <a:ext uri="{FF2B5EF4-FFF2-40B4-BE49-F238E27FC236}">
                <a16:creationId xmlns:a16="http://schemas.microsoft.com/office/drawing/2014/main" id="{7DE5E7DF-154A-44D5-8381-6D1C8BE8C548}"/>
              </a:ext>
            </a:extLst>
          </p:cNvPr>
          <p:cNvSpPr/>
          <p:nvPr/>
        </p:nvSpPr>
        <p:spPr>
          <a:xfrm>
            <a:off x="1046071" y="1794662"/>
            <a:ext cx="3728906"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His sisters were</a:t>
            </a:r>
            <a:endParaRPr lang="en-US" sz="4000" dirty="0"/>
          </a:p>
        </p:txBody>
      </p:sp>
      <p:pic>
        <p:nvPicPr>
          <p:cNvPr id="4" name="Recorded Sound">
            <a:hlinkClick r:id="" action="ppaction://media"/>
            <a:extLst>
              <a:ext uri="{FF2B5EF4-FFF2-40B4-BE49-F238E27FC236}">
                <a16:creationId xmlns:a16="http://schemas.microsoft.com/office/drawing/2014/main" id="{483DF11A-29E5-4666-B23E-35F43E2FDD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94560" y="-1290516"/>
            <a:ext cx="609600" cy="609600"/>
          </a:xfrm>
          <a:prstGeom prst="rect">
            <a:avLst/>
          </a:prstGeom>
        </p:spPr>
      </p:pic>
    </p:spTree>
    <p:extLst>
      <p:ext uri="{BB962C8B-B14F-4D97-AF65-F5344CB8AC3E}">
        <p14:creationId xmlns:p14="http://schemas.microsoft.com/office/powerpoint/2010/main" val="426355439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80"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par>
                                <p:cTn id="13" presetID="10" presetClass="exit" presetSubtype="0" fill="hold" grpId="0" nodeType="withEffect">
                                  <p:stCondLst>
                                    <p:cond delay="8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6" grpId="0" animBg="1"/>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6CB7CBFD-B077-4CBF-8824-45DA8224B2CE}"/>
              </a:ext>
            </a:extLst>
          </p:cNvPr>
          <p:cNvSpPr/>
          <p:nvPr/>
        </p:nvSpPr>
        <p:spPr>
          <a:xfrm>
            <a:off x="607124" y="936521"/>
            <a:ext cx="2909771"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Jesus said</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sp>
        <p:nvSpPr>
          <p:cNvPr id="3" name="Rectangle 2">
            <a:extLst>
              <a:ext uri="{FF2B5EF4-FFF2-40B4-BE49-F238E27FC236}">
                <a16:creationId xmlns:a16="http://schemas.microsoft.com/office/drawing/2014/main" id="{17E8956D-F61B-4D4A-9B35-C37EFDA41A5F}"/>
              </a:ext>
            </a:extLst>
          </p:cNvPr>
          <p:cNvSpPr/>
          <p:nvPr/>
        </p:nvSpPr>
        <p:spPr>
          <a:xfrm>
            <a:off x="3885284" y="939897"/>
            <a:ext cx="3483646" cy="707886"/>
          </a:xfrm>
          <a:prstGeom prst="rect">
            <a:avLst/>
          </a:prstGeom>
        </p:spPr>
        <p:txBody>
          <a:bodyPr wrap="none">
            <a:spAutoFit/>
          </a:bodyPr>
          <a:lstStyle/>
          <a:p>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This sickness </a:t>
            </a:r>
            <a:endParaRPr lang="en-US" sz="4000" dirty="0"/>
          </a:p>
        </p:txBody>
      </p:sp>
      <p:sp>
        <p:nvSpPr>
          <p:cNvPr id="4" name="Rectangle 3">
            <a:extLst>
              <a:ext uri="{FF2B5EF4-FFF2-40B4-BE49-F238E27FC236}">
                <a16:creationId xmlns:a16="http://schemas.microsoft.com/office/drawing/2014/main" id="{8863774E-975F-4447-A41C-57636AB34810}"/>
              </a:ext>
            </a:extLst>
          </p:cNvPr>
          <p:cNvSpPr/>
          <p:nvPr/>
        </p:nvSpPr>
        <p:spPr>
          <a:xfrm>
            <a:off x="607124" y="2212947"/>
            <a:ext cx="3566299" cy="707886"/>
          </a:xfrm>
          <a:prstGeom prst="rect">
            <a:avLst/>
          </a:prstGeom>
        </p:spPr>
        <p:txBody>
          <a:bodyPr wrap="squar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will not end</a:t>
            </a:r>
            <a:endParaRPr lang="en-US" sz="4000" dirty="0"/>
          </a:p>
        </p:txBody>
      </p:sp>
      <p:sp>
        <p:nvSpPr>
          <p:cNvPr id="7" name="Rectangle 6">
            <a:extLst>
              <a:ext uri="{FF2B5EF4-FFF2-40B4-BE49-F238E27FC236}">
                <a16:creationId xmlns:a16="http://schemas.microsoft.com/office/drawing/2014/main" id="{E977F40B-07D0-4A6E-AC09-6171BF69A3BD}"/>
              </a:ext>
            </a:extLst>
          </p:cNvPr>
          <p:cNvSpPr/>
          <p:nvPr/>
        </p:nvSpPr>
        <p:spPr>
          <a:xfrm>
            <a:off x="728249" y="3492749"/>
            <a:ext cx="3445174"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but will bring </a:t>
            </a:r>
            <a:endParaRPr lang="en-US" sz="4000" dirty="0"/>
          </a:p>
        </p:txBody>
      </p:sp>
      <p:sp>
        <p:nvSpPr>
          <p:cNvPr id="8" name="Rectangle 7">
            <a:extLst>
              <a:ext uri="{FF2B5EF4-FFF2-40B4-BE49-F238E27FC236}">
                <a16:creationId xmlns:a16="http://schemas.microsoft.com/office/drawing/2014/main" id="{CF5695C9-CB8D-47A9-85BB-04E50A31B0B5}"/>
              </a:ext>
            </a:extLst>
          </p:cNvPr>
          <p:cNvSpPr/>
          <p:nvPr/>
        </p:nvSpPr>
        <p:spPr>
          <a:xfrm>
            <a:off x="4696463" y="3492749"/>
            <a:ext cx="3719288"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glory to God</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endParaRPr lang="en-US" sz="4000" dirty="0"/>
          </a:p>
        </p:txBody>
      </p:sp>
      <p:pic>
        <p:nvPicPr>
          <p:cNvPr id="10" name="Recorded Sound">
            <a:hlinkClick r:id="" action="ppaction://media"/>
            <a:extLst>
              <a:ext uri="{FF2B5EF4-FFF2-40B4-BE49-F238E27FC236}">
                <a16:creationId xmlns:a16="http://schemas.microsoft.com/office/drawing/2014/main" id="{F49242E1-093D-4459-B4D3-D7A3DC7766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82049" y="-1270612"/>
            <a:ext cx="609600" cy="609600"/>
          </a:xfrm>
          <a:prstGeom prst="rect">
            <a:avLst/>
          </a:prstGeom>
        </p:spPr>
      </p:pic>
      <p:sp>
        <p:nvSpPr>
          <p:cNvPr id="11" name="Rectangle 10">
            <a:extLst>
              <a:ext uri="{FF2B5EF4-FFF2-40B4-BE49-F238E27FC236}">
                <a16:creationId xmlns:a16="http://schemas.microsoft.com/office/drawing/2014/main" id="{64E6865A-6EC4-4A03-A316-2D763589F4BD}"/>
              </a:ext>
            </a:extLst>
          </p:cNvPr>
          <p:cNvSpPr/>
          <p:nvPr/>
        </p:nvSpPr>
        <p:spPr>
          <a:xfrm>
            <a:off x="4880751" y="2212947"/>
            <a:ext cx="2406428"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in death </a:t>
            </a:r>
            <a:endParaRPr lang="en-US" sz="4000" dirty="0"/>
          </a:p>
        </p:txBody>
      </p:sp>
    </p:spTree>
    <p:extLst>
      <p:ext uri="{BB962C8B-B14F-4D97-AF65-F5344CB8AC3E}">
        <p14:creationId xmlns:p14="http://schemas.microsoft.com/office/powerpoint/2010/main" val="76041595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300" fill="hold"/>
                                        <p:tgtEl>
                                          <p:spTgt spid="10"/>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grpId="0" nodeType="withEffect">
                                  <p:stCondLst>
                                    <p:cond delay="42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par>
                                <p:cTn id="22" presetID="10" presetClass="entr" presetSubtype="0" fill="hold" grpId="0" nodeType="withEffect">
                                  <p:stCondLst>
                                    <p:cond delay="5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par>
                                <p:cTn id="25" presetID="10" presetClass="exit" presetSubtype="0" fill="hold" grpId="0" nodeType="withEffect">
                                  <p:stCondLst>
                                    <p:cond delay="16000"/>
                                  </p:stCondLst>
                                  <p:childTnLst>
                                    <p:animEffect transition="out" filter="fade">
                                      <p:cBhvr>
                                        <p:cTn id="26" dur="2000"/>
                                        <p:tgtEl>
                                          <p:spTgt spid="6"/>
                                        </p:tgtEl>
                                      </p:cBhvr>
                                    </p:animEffect>
                                    <p:set>
                                      <p:cBhvr>
                                        <p:cTn id="2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0"/>
                </p:tgtEl>
              </p:cMediaNode>
            </p:audio>
          </p:childTnLst>
        </p:cTn>
      </p:par>
    </p:tnLst>
    <p:bldLst>
      <p:bldP spid="6" grpId="0" animBg="1"/>
      <p:bldP spid="2" grpId="0"/>
      <p:bldP spid="3" grpId="0"/>
      <p:bldP spid="4" grpId="0"/>
      <p:bldP spid="7" grpId="0"/>
      <p:bldP spid="8"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8C8D6816-F5AE-4575-BE71-B3565BE6384D}"/>
              </a:ext>
            </a:extLst>
          </p:cNvPr>
          <p:cNvSpPr/>
          <p:nvPr/>
        </p:nvSpPr>
        <p:spPr>
          <a:xfrm>
            <a:off x="669237" y="1141195"/>
            <a:ext cx="4208203"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When Jesus got </a:t>
            </a:r>
            <a:endParaRPr lang="en-US" sz="4000" dirty="0"/>
          </a:p>
        </p:txBody>
      </p:sp>
      <p:sp>
        <p:nvSpPr>
          <p:cNvPr id="3" name="Rectangle 2">
            <a:extLst>
              <a:ext uri="{FF2B5EF4-FFF2-40B4-BE49-F238E27FC236}">
                <a16:creationId xmlns:a16="http://schemas.microsoft.com/office/drawing/2014/main" id="{5710B61E-759D-4FD1-B1E1-1753FBEE2707}"/>
              </a:ext>
            </a:extLst>
          </p:cNvPr>
          <p:cNvSpPr/>
          <p:nvPr/>
        </p:nvSpPr>
        <p:spPr>
          <a:xfrm>
            <a:off x="5052050" y="1163522"/>
            <a:ext cx="2946640"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to Lazarus</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sp>
        <p:nvSpPr>
          <p:cNvPr id="4" name="Rectangle 3">
            <a:extLst>
              <a:ext uri="{FF2B5EF4-FFF2-40B4-BE49-F238E27FC236}">
                <a16:creationId xmlns:a16="http://schemas.microsoft.com/office/drawing/2014/main" id="{FEB35604-C0BB-4BF5-8832-969B79272D41}"/>
              </a:ext>
            </a:extLst>
          </p:cNvPr>
          <p:cNvSpPr/>
          <p:nvPr/>
        </p:nvSpPr>
        <p:spPr>
          <a:xfrm>
            <a:off x="669237" y="2485041"/>
            <a:ext cx="5347939"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he had been buried </a:t>
            </a:r>
            <a:endParaRPr lang="en-US" sz="4000" dirty="0"/>
          </a:p>
        </p:txBody>
      </p:sp>
      <p:sp>
        <p:nvSpPr>
          <p:cNvPr id="7" name="Rectangle 6">
            <a:extLst>
              <a:ext uri="{FF2B5EF4-FFF2-40B4-BE49-F238E27FC236}">
                <a16:creationId xmlns:a16="http://schemas.microsoft.com/office/drawing/2014/main" id="{2A757842-ECE3-4987-A32E-314ED18264AF}"/>
              </a:ext>
            </a:extLst>
          </p:cNvPr>
          <p:cNvSpPr/>
          <p:nvPr/>
        </p:nvSpPr>
        <p:spPr>
          <a:xfrm>
            <a:off x="669237" y="3828887"/>
            <a:ext cx="3547766"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for four days</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pic>
        <p:nvPicPr>
          <p:cNvPr id="8" name="Recorded Sound">
            <a:hlinkClick r:id="" action="ppaction://media"/>
            <a:extLst>
              <a:ext uri="{FF2B5EF4-FFF2-40B4-BE49-F238E27FC236}">
                <a16:creationId xmlns:a16="http://schemas.microsoft.com/office/drawing/2014/main" id="{16082565-CC69-40D2-811C-E9F3AC0D86D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84120" y="-1287507"/>
            <a:ext cx="609600" cy="609600"/>
          </a:xfrm>
          <a:prstGeom prst="rect">
            <a:avLst/>
          </a:prstGeom>
        </p:spPr>
      </p:pic>
    </p:spTree>
    <p:extLst>
      <p:ext uri="{BB962C8B-B14F-4D97-AF65-F5344CB8AC3E}">
        <p14:creationId xmlns:p14="http://schemas.microsoft.com/office/powerpoint/2010/main" val="424419560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673"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37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xit" presetSubtype="0" fill="hold" grpId="0" nodeType="withEffect">
                                  <p:stCondLst>
                                    <p:cond delay="1350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6" grpId="0" animBg="1"/>
      <p:bldP spid="2" grpId="0"/>
      <p:bldP spid="3" grpId="0"/>
      <p:bldP spid="4"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1C55A03B-4BF5-40E5-B939-B4BD2F95FBE3}"/>
              </a:ext>
            </a:extLst>
          </p:cNvPr>
          <p:cNvSpPr/>
          <p:nvPr/>
        </p:nvSpPr>
        <p:spPr>
          <a:xfrm>
            <a:off x="664799" y="1487642"/>
            <a:ext cx="3430747"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Martha said</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sp>
        <p:nvSpPr>
          <p:cNvPr id="3" name="Rectangle 2">
            <a:extLst>
              <a:ext uri="{FF2B5EF4-FFF2-40B4-BE49-F238E27FC236}">
                <a16:creationId xmlns:a16="http://schemas.microsoft.com/office/drawing/2014/main" id="{FE11A8DE-C523-4900-9F02-01E3192A56BF}"/>
              </a:ext>
            </a:extLst>
          </p:cNvPr>
          <p:cNvSpPr/>
          <p:nvPr/>
        </p:nvSpPr>
        <p:spPr>
          <a:xfrm>
            <a:off x="4911213" y="1487642"/>
            <a:ext cx="1797287" cy="707886"/>
          </a:xfrm>
          <a:prstGeom prst="rect">
            <a:avLst/>
          </a:prstGeom>
        </p:spPr>
        <p:txBody>
          <a:bodyPr wrap="none">
            <a:spAutoFit/>
          </a:bodyPr>
          <a:lstStyle/>
          <a:p>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Lord</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sp>
        <p:nvSpPr>
          <p:cNvPr id="4" name="Rectangle 3">
            <a:extLst>
              <a:ext uri="{FF2B5EF4-FFF2-40B4-BE49-F238E27FC236}">
                <a16:creationId xmlns:a16="http://schemas.microsoft.com/office/drawing/2014/main" id="{3EDC0E79-59D1-4721-9D38-58C431AFDCA9}"/>
              </a:ext>
            </a:extLst>
          </p:cNvPr>
          <p:cNvSpPr/>
          <p:nvPr/>
        </p:nvSpPr>
        <p:spPr>
          <a:xfrm>
            <a:off x="664799" y="2809568"/>
            <a:ext cx="5707012"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if you had been here</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pic>
        <p:nvPicPr>
          <p:cNvPr id="7" name="Recorded Sound">
            <a:hlinkClick r:id="" action="ppaction://media"/>
            <a:extLst>
              <a:ext uri="{FF2B5EF4-FFF2-40B4-BE49-F238E27FC236}">
                <a16:creationId xmlns:a16="http://schemas.microsoft.com/office/drawing/2014/main" id="{3E80BE90-03A9-4D59-9037-F929C93AB23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95412" y="-1289114"/>
            <a:ext cx="609600" cy="609600"/>
          </a:xfrm>
          <a:prstGeom prst="rect">
            <a:avLst/>
          </a:prstGeom>
        </p:spPr>
      </p:pic>
    </p:spTree>
    <p:extLst>
      <p:ext uri="{BB962C8B-B14F-4D97-AF65-F5344CB8AC3E}">
        <p14:creationId xmlns:p14="http://schemas.microsoft.com/office/powerpoint/2010/main" val="364013479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467"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10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185165B4-A703-4ACC-AEA4-F79C8BC571B6}"/>
              </a:ext>
            </a:extLst>
          </p:cNvPr>
          <p:cNvSpPr/>
          <p:nvPr/>
        </p:nvSpPr>
        <p:spPr>
          <a:xfrm>
            <a:off x="547109" y="1222098"/>
            <a:ext cx="3039615"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my brother </a:t>
            </a:r>
            <a:endParaRPr lang="en-US" sz="4000" dirty="0"/>
          </a:p>
        </p:txBody>
      </p:sp>
      <p:sp>
        <p:nvSpPr>
          <p:cNvPr id="10" name="Rectangle 9">
            <a:extLst>
              <a:ext uri="{FF2B5EF4-FFF2-40B4-BE49-F238E27FC236}">
                <a16:creationId xmlns:a16="http://schemas.microsoft.com/office/drawing/2014/main" id="{00D827F5-EDDA-4C33-82DC-A1F32088AFD4}"/>
              </a:ext>
            </a:extLst>
          </p:cNvPr>
          <p:cNvSpPr/>
          <p:nvPr/>
        </p:nvSpPr>
        <p:spPr>
          <a:xfrm>
            <a:off x="4217809" y="1222098"/>
            <a:ext cx="2678938"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would not</a:t>
            </a:r>
            <a:endParaRPr lang="en-US" sz="4000" dirty="0"/>
          </a:p>
        </p:txBody>
      </p:sp>
      <p:sp>
        <p:nvSpPr>
          <p:cNvPr id="7" name="Rectangle 6">
            <a:extLst>
              <a:ext uri="{FF2B5EF4-FFF2-40B4-BE49-F238E27FC236}">
                <a16:creationId xmlns:a16="http://schemas.microsoft.com/office/drawing/2014/main" id="{16EFBFF8-A0E4-4546-B5B4-F864478D6E92}"/>
              </a:ext>
            </a:extLst>
          </p:cNvPr>
          <p:cNvSpPr/>
          <p:nvPr/>
        </p:nvSpPr>
        <p:spPr>
          <a:xfrm>
            <a:off x="547109" y="2502548"/>
            <a:ext cx="3280065"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have died</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pic>
        <p:nvPicPr>
          <p:cNvPr id="2" name="Recorded Sound">
            <a:hlinkClick r:id="" action="ppaction://media"/>
            <a:extLst>
              <a:ext uri="{FF2B5EF4-FFF2-40B4-BE49-F238E27FC236}">
                <a16:creationId xmlns:a16="http://schemas.microsoft.com/office/drawing/2014/main" id="{BEEF2D2E-7F3F-497D-A547-2F1F5B7AA4A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86956" y="-1294284"/>
            <a:ext cx="609600" cy="609600"/>
          </a:xfrm>
          <a:prstGeom prst="rect">
            <a:avLst/>
          </a:prstGeom>
        </p:spPr>
      </p:pic>
    </p:spTree>
    <p:extLst>
      <p:ext uri="{BB962C8B-B14F-4D97-AF65-F5344CB8AC3E}">
        <p14:creationId xmlns:p14="http://schemas.microsoft.com/office/powerpoint/2010/main" val="334117800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13"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childTnLst>
                                </p:cTn>
                              </p:par>
                              <p:par>
                                <p:cTn id="10" presetID="10" presetClass="entr" presetSubtype="0" fill="hold" grpId="0" nodeType="withEffect">
                                  <p:stCondLst>
                                    <p:cond delay="6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grpId="0" nodeType="withEffect">
                                  <p:stCondLst>
                                    <p:cond delay="1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xit" presetSubtype="0" fill="hold" grpId="0" nodeType="withEffect">
                                  <p:stCondLst>
                                    <p:cond delay="725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6" grpId="0" animBg="1"/>
      <p:bldP spid="8" grpId="0"/>
      <p:bldP spid="10"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15EDF294-FE78-4BAC-8F7E-E25224031CAE}"/>
              </a:ext>
            </a:extLst>
          </p:cNvPr>
          <p:cNvSpPr/>
          <p:nvPr/>
        </p:nvSpPr>
        <p:spPr>
          <a:xfrm>
            <a:off x="1024684" y="1407846"/>
            <a:ext cx="3635932" cy="707886"/>
          </a:xfrm>
          <a:prstGeom prst="rect">
            <a:avLst/>
          </a:prstGeom>
        </p:spPr>
        <p:txBody>
          <a:bodyPr wrap="none">
            <a:spAutoFit/>
          </a:bodyPr>
          <a:lstStyle/>
          <a:p>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Your brother </a:t>
            </a:r>
            <a:endParaRPr lang="en-US" sz="4000" dirty="0"/>
          </a:p>
        </p:txBody>
      </p:sp>
      <p:sp>
        <p:nvSpPr>
          <p:cNvPr id="3" name="Rectangle 2">
            <a:extLst>
              <a:ext uri="{FF2B5EF4-FFF2-40B4-BE49-F238E27FC236}">
                <a16:creationId xmlns:a16="http://schemas.microsoft.com/office/drawing/2014/main" id="{906730FA-0ECB-481C-93F3-04156F1AAACE}"/>
              </a:ext>
            </a:extLst>
          </p:cNvPr>
          <p:cNvSpPr/>
          <p:nvPr/>
        </p:nvSpPr>
        <p:spPr>
          <a:xfrm>
            <a:off x="4832519" y="1407846"/>
            <a:ext cx="3988592"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will rise again</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sp>
        <p:nvSpPr>
          <p:cNvPr id="4" name="Rectangle 3">
            <a:extLst>
              <a:ext uri="{FF2B5EF4-FFF2-40B4-BE49-F238E27FC236}">
                <a16:creationId xmlns:a16="http://schemas.microsoft.com/office/drawing/2014/main" id="{3E66EE75-0598-4A6B-808F-02E2B04CD8FF}"/>
              </a:ext>
            </a:extLst>
          </p:cNvPr>
          <p:cNvSpPr/>
          <p:nvPr/>
        </p:nvSpPr>
        <p:spPr>
          <a:xfrm>
            <a:off x="1024684" y="2645390"/>
            <a:ext cx="2908168"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Jesus said</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pic>
        <p:nvPicPr>
          <p:cNvPr id="7" name="Recorded Sound">
            <a:hlinkClick r:id="" action="ppaction://media"/>
            <a:extLst>
              <a:ext uri="{FF2B5EF4-FFF2-40B4-BE49-F238E27FC236}">
                <a16:creationId xmlns:a16="http://schemas.microsoft.com/office/drawing/2014/main" id="{558CBA5C-D9F1-435E-A292-C028A03C2B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79320" y="-1281092"/>
            <a:ext cx="609600" cy="609600"/>
          </a:xfrm>
          <a:prstGeom prst="rect">
            <a:avLst/>
          </a:prstGeom>
        </p:spPr>
      </p:pic>
    </p:spTree>
    <p:extLst>
      <p:ext uri="{BB962C8B-B14F-4D97-AF65-F5344CB8AC3E}">
        <p14:creationId xmlns:p14="http://schemas.microsoft.com/office/powerpoint/2010/main" val="46049443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26"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875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27F253EB-B4D2-4BCA-B112-E406F4D06813}"/>
              </a:ext>
            </a:extLst>
          </p:cNvPr>
          <p:cNvSpPr/>
          <p:nvPr/>
        </p:nvSpPr>
        <p:spPr>
          <a:xfrm>
            <a:off x="988897" y="1437345"/>
            <a:ext cx="1542410" cy="707886"/>
          </a:xfrm>
          <a:prstGeom prst="rect">
            <a:avLst/>
          </a:prstGeom>
        </p:spPr>
        <p:txBody>
          <a:bodyPr wrap="none">
            <a:spAutoFit/>
          </a:bodyPr>
          <a:lstStyle/>
          <a:p>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Microsoft New Tai Lue" panose="020B0502040204020203" pitchFamily="34" charset="0"/>
                <a:ea typeface="Times New Roman" panose="02020603050405020304" pitchFamily="18" charset="0"/>
                <a:cs typeface="Microsoft New Tai Lue" panose="020B0502040204020203" pitchFamily="34" charset="0"/>
              </a:rPr>
              <a:t>I</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am</a:t>
            </a:r>
            <a:endParaRPr lang="en-US" sz="4000" dirty="0"/>
          </a:p>
        </p:txBody>
      </p:sp>
      <p:sp>
        <p:nvSpPr>
          <p:cNvPr id="3" name="Rectangle 2">
            <a:extLst>
              <a:ext uri="{FF2B5EF4-FFF2-40B4-BE49-F238E27FC236}">
                <a16:creationId xmlns:a16="http://schemas.microsoft.com/office/drawing/2014/main" id="{72EDF709-30D8-4E07-988F-CD4A5AA03F65}"/>
              </a:ext>
            </a:extLst>
          </p:cNvPr>
          <p:cNvSpPr/>
          <p:nvPr/>
        </p:nvSpPr>
        <p:spPr>
          <a:xfrm>
            <a:off x="988897" y="2682261"/>
            <a:ext cx="3289683"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and the life</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sp>
        <p:nvSpPr>
          <p:cNvPr id="4" name="Rectangle 3">
            <a:extLst>
              <a:ext uri="{FF2B5EF4-FFF2-40B4-BE49-F238E27FC236}">
                <a16:creationId xmlns:a16="http://schemas.microsoft.com/office/drawing/2014/main" id="{A9A81DFE-9107-4C91-99FD-F50A8E49AC78}"/>
              </a:ext>
            </a:extLst>
          </p:cNvPr>
          <p:cNvSpPr/>
          <p:nvPr/>
        </p:nvSpPr>
        <p:spPr>
          <a:xfrm>
            <a:off x="3208557" y="1463466"/>
            <a:ext cx="4185761"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the resurrection </a:t>
            </a:r>
            <a:endParaRPr lang="en-US" sz="4000" dirty="0"/>
          </a:p>
        </p:txBody>
      </p:sp>
      <p:pic>
        <p:nvPicPr>
          <p:cNvPr id="7" name="Recorded Sound">
            <a:hlinkClick r:id="" action="ppaction://media"/>
            <a:extLst>
              <a:ext uri="{FF2B5EF4-FFF2-40B4-BE49-F238E27FC236}">
                <a16:creationId xmlns:a16="http://schemas.microsoft.com/office/drawing/2014/main" id="{E7EC770F-5344-4E45-934E-E51146C9BEA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57538" y="-1281170"/>
            <a:ext cx="609600" cy="609600"/>
          </a:xfrm>
          <a:prstGeom prst="rect">
            <a:avLst/>
          </a:prstGeom>
        </p:spPr>
      </p:pic>
    </p:spTree>
    <p:extLst>
      <p:ext uri="{BB962C8B-B14F-4D97-AF65-F5344CB8AC3E}">
        <p14:creationId xmlns:p14="http://schemas.microsoft.com/office/powerpoint/2010/main" val="342739557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41"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10" presetClass="entr" presetSubtype="0" fill="hold" grpId="0" nodeType="withEffect">
                                  <p:stCondLst>
                                    <p:cond delay="175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par>
                                <p:cTn id="16" presetID="10" presetClass="exit" presetSubtype="0" fill="hold" grpId="0" nodeType="withEffect">
                                  <p:stCondLst>
                                    <p:cond delay="8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7182580F-B871-48AB-8F76-C4DEF46E7553}"/>
              </a:ext>
            </a:extLst>
          </p:cNvPr>
          <p:cNvSpPr/>
          <p:nvPr/>
        </p:nvSpPr>
        <p:spPr>
          <a:xfrm>
            <a:off x="661910" y="1277792"/>
            <a:ext cx="2430474"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Whoever</a:t>
            </a:r>
            <a:endParaRPr lang="en-US" sz="4000" dirty="0"/>
          </a:p>
        </p:txBody>
      </p:sp>
      <p:sp>
        <p:nvSpPr>
          <p:cNvPr id="8" name="Rectangle 7">
            <a:extLst>
              <a:ext uri="{FF2B5EF4-FFF2-40B4-BE49-F238E27FC236}">
                <a16:creationId xmlns:a16="http://schemas.microsoft.com/office/drawing/2014/main" id="{C84CC5EC-7D55-4BD2-8841-B7319E31785D}"/>
              </a:ext>
            </a:extLst>
          </p:cNvPr>
          <p:cNvSpPr/>
          <p:nvPr/>
        </p:nvSpPr>
        <p:spPr>
          <a:xfrm>
            <a:off x="661910" y="2502548"/>
            <a:ext cx="3632726"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will live again</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endParaRPr lang="en-US" sz="4000" dirty="0"/>
          </a:p>
        </p:txBody>
      </p:sp>
      <p:sp>
        <p:nvSpPr>
          <p:cNvPr id="10" name="Rectangle 9">
            <a:extLst>
              <a:ext uri="{FF2B5EF4-FFF2-40B4-BE49-F238E27FC236}">
                <a16:creationId xmlns:a16="http://schemas.microsoft.com/office/drawing/2014/main" id="{D6254698-1EE2-499D-9BAD-AA99BC856386}"/>
              </a:ext>
            </a:extLst>
          </p:cNvPr>
          <p:cNvSpPr/>
          <p:nvPr/>
        </p:nvSpPr>
        <p:spPr>
          <a:xfrm>
            <a:off x="4038887" y="1277792"/>
            <a:ext cx="4025461"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believes in me</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pic>
        <p:nvPicPr>
          <p:cNvPr id="2" name="Recorded Sound">
            <a:hlinkClick r:id="" action="ppaction://media"/>
            <a:extLst>
              <a:ext uri="{FF2B5EF4-FFF2-40B4-BE49-F238E27FC236}">
                <a16:creationId xmlns:a16="http://schemas.microsoft.com/office/drawing/2014/main" id="{CBF086E5-BC32-4969-9E5F-EDCBF414B5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02073" y="-1275251"/>
            <a:ext cx="609600" cy="609600"/>
          </a:xfrm>
          <a:prstGeom prst="rect">
            <a:avLst/>
          </a:prstGeom>
        </p:spPr>
      </p:pic>
    </p:spTree>
    <p:extLst>
      <p:ext uri="{BB962C8B-B14F-4D97-AF65-F5344CB8AC3E}">
        <p14:creationId xmlns:p14="http://schemas.microsoft.com/office/powerpoint/2010/main" val="412799045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1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xit" presetSubtype="0" fill="hold" grpId="0" nodeType="withEffect">
                                  <p:stCondLst>
                                    <p:cond delay="8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6" grpId="0" animBg="1"/>
      <p:bldP spid="7" grpId="0"/>
      <p:bldP spid="8"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16321324-5FB8-4538-99C8-AB40FC7F9AF0}"/>
              </a:ext>
            </a:extLst>
          </p:cNvPr>
          <p:cNvSpPr/>
          <p:nvPr/>
        </p:nvSpPr>
        <p:spPr>
          <a:xfrm>
            <a:off x="1085368" y="1437346"/>
            <a:ext cx="1970411"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Do you</a:t>
            </a:r>
            <a:endParaRPr lang="en-US" sz="4000" dirty="0"/>
          </a:p>
        </p:txBody>
      </p:sp>
      <p:sp>
        <p:nvSpPr>
          <p:cNvPr id="3" name="Rectangle 2">
            <a:extLst>
              <a:ext uri="{FF2B5EF4-FFF2-40B4-BE49-F238E27FC236}">
                <a16:creationId xmlns:a16="http://schemas.microsoft.com/office/drawing/2014/main" id="{F61383BF-F8C3-410C-B896-61F63B47DDF0}"/>
              </a:ext>
            </a:extLst>
          </p:cNvPr>
          <p:cNvSpPr/>
          <p:nvPr/>
        </p:nvSpPr>
        <p:spPr>
          <a:xfrm>
            <a:off x="4075492" y="1437346"/>
            <a:ext cx="3486852"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believe this</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endParaRPr lang="en-US" sz="4000" dirty="0"/>
          </a:p>
        </p:txBody>
      </p:sp>
      <p:sp>
        <p:nvSpPr>
          <p:cNvPr id="4" name="Rectangle 3">
            <a:extLst>
              <a:ext uri="{FF2B5EF4-FFF2-40B4-BE49-F238E27FC236}">
                <a16:creationId xmlns:a16="http://schemas.microsoft.com/office/drawing/2014/main" id="{3AF030DE-EA37-4385-8064-221E5785C53E}"/>
              </a:ext>
            </a:extLst>
          </p:cNvPr>
          <p:cNvSpPr/>
          <p:nvPr/>
        </p:nvSpPr>
        <p:spPr>
          <a:xfrm>
            <a:off x="1085368" y="2829711"/>
            <a:ext cx="3166251" cy="707886"/>
          </a:xfrm>
          <a:prstGeom prst="rect">
            <a:avLst/>
          </a:prstGeom>
        </p:spPr>
        <p:txBody>
          <a:bodyPr wrap="none">
            <a:spAutoFit/>
          </a:bodyPr>
          <a:lstStyle/>
          <a:p>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Yes</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Lord</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sp>
        <p:nvSpPr>
          <p:cNvPr id="7" name="Rectangle 6">
            <a:extLst>
              <a:ext uri="{FF2B5EF4-FFF2-40B4-BE49-F238E27FC236}">
                <a16:creationId xmlns:a16="http://schemas.microsoft.com/office/drawing/2014/main" id="{42274C9E-0287-470B-B15E-5D2FA8CA3DA3}"/>
              </a:ext>
            </a:extLst>
          </p:cNvPr>
          <p:cNvSpPr/>
          <p:nvPr/>
        </p:nvSpPr>
        <p:spPr>
          <a:xfrm>
            <a:off x="4844056" y="2829711"/>
            <a:ext cx="2464136" cy="707886"/>
          </a:xfrm>
          <a:prstGeom prst="rect">
            <a:avLst/>
          </a:prstGeom>
        </p:spPr>
        <p:txBody>
          <a:bodyPr wrap="none">
            <a:spAutoFit/>
          </a:bodyPr>
          <a:lstStyle/>
          <a:p>
            <a:r>
              <a:rPr lang="en-US" sz="4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she said</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pic>
        <p:nvPicPr>
          <p:cNvPr id="8" name="Recorded Sound">
            <a:hlinkClick r:id="" action="ppaction://media"/>
            <a:extLst>
              <a:ext uri="{FF2B5EF4-FFF2-40B4-BE49-F238E27FC236}">
                <a16:creationId xmlns:a16="http://schemas.microsoft.com/office/drawing/2014/main" id="{09F27522-B885-45BB-B40D-795CFBB42B4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44893" y="-1274303"/>
            <a:ext cx="609600" cy="609600"/>
          </a:xfrm>
          <a:prstGeom prst="rect">
            <a:avLst/>
          </a:prstGeom>
        </p:spPr>
      </p:pic>
    </p:spTree>
    <p:extLst>
      <p:ext uri="{BB962C8B-B14F-4D97-AF65-F5344CB8AC3E}">
        <p14:creationId xmlns:p14="http://schemas.microsoft.com/office/powerpoint/2010/main" val="288209816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30"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1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2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xit" presetSubtype="0" fill="hold" grpId="0" nodeType="withEffect">
                                  <p:stCondLst>
                                    <p:cond delay="1050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6" grpId="0" animBg="1"/>
      <p:bldP spid="2" grpId="0"/>
      <p:bldP spid="3" grpId="0"/>
      <p:bldP spid="4"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FB033EC4-C28C-48F6-AE08-31155F18727D}"/>
              </a:ext>
            </a:extLst>
          </p:cNvPr>
          <p:cNvSpPr/>
          <p:nvPr/>
        </p:nvSpPr>
        <p:spPr>
          <a:xfrm>
            <a:off x="1158256" y="1281415"/>
            <a:ext cx="5035353" cy="707886"/>
          </a:xfrm>
          <a:prstGeom prst="rect">
            <a:avLst/>
          </a:prstGeom>
        </p:spPr>
        <p:txBody>
          <a:bodyPr wrap="none">
            <a:spAutoFit/>
          </a:bodyPr>
          <a:lstStyle/>
          <a:p>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solidFill>
                  <a:srgbClr val="000000"/>
                </a:solidFill>
                <a:latin typeface="Microsoft New Tai Lue" panose="020B0502040204020203" pitchFamily="34" charset="0"/>
                <a:ea typeface="Times New Roman" panose="02020603050405020304" pitchFamily="18" charset="0"/>
                <a:cs typeface="Microsoft New Tai Lue" panose="020B0502040204020203" pitchFamily="34" charset="0"/>
              </a:rPr>
              <a:t>I</a:t>
            </a:r>
            <a:r>
              <a:rPr lang="en-US" sz="4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believe that you </a:t>
            </a:r>
            <a:endParaRPr lang="en-US" sz="4000" dirty="0"/>
          </a:p>
        </p:txBody>
      </p:sp>
      <p:sp>
        <p:nvSpPr>
          <p:cNvPr id="3" name="Rectangle 2">
            <a:extLst>
              <a:ext uri="{FF2B5EF4-FFF2-40B4-BE49-F238E27FC236}">
                <a16:creationId xmlns:a16="http://schemas.microsoft.com/office/drawing/2014/main" id="{62011D89-0CD7-4E3B-B113-709453DB70C6}"/>
              </a:ext>
            </a:extLst>
          </p:cNvPr>
          <p:cNvSpPr/>
          <p:nvPr/>
        </p:nvSpPr>
        <p:spPr>
          <a:xfrm>
            <a:off x="1158256" y="2438858"/>
            <a:ext cx="4382931" cy="707886"/>
          </a:xfrm>
          <a:prstGeom prst="rect">
            <a:avLst/>
          </a:prstGeom>
        </p:spPr>
        <p:txBody>
          <a:bodyPr wrap="none">
            <a:spAutoFit/>
          </a:bodyPr>
          <a:lstStyle/>
          <a:p>
            <a:r>
              <a:rPr lang="en-US" sz="4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are the Messiah</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sp>
        <p:nvSpPr>
          <p:cNvPr id="4" name="Rectangle 3">
            <a:extLst>
              <a:ext uri="{FF2B5EF4-FFF2-40B4-BE49-F238E27FC236}">
                <a16:creationId xmlns:a16="http://schemas.microsoft.com/office/drawing/2014/main" id="{7607EC99-E1B8-4360-BCE0-91D86800D288}"/>
              </a:ext>
            </a:extLst>
          </p:cNvPr>
          <p:cNvSpPr/>
          <p:nvPr/>
        </p:nvSpPr>
        <p:spPr>
          <a:xfrm>
            <a:off x="1158256" y="3225394"/>
            <a:ext cx="4358886" cy="1134285"/>
          </a:xfrm>
          <a:prstGeom prst="rect">
            <a:avLst/>
          </a:prstGeom>
        </p:spPr>
        <p:txBody>
          <a:bodyPr wrap="none">
            <a:spAutoFit/>
          </a:bodyPr>
          <a:lstStyle/>
          <a:p>
            <a:pPr>
              <a:lnSpc>
                <a:spcPct val="200000"/>
              </a:lnSpc>
            </a:pPr>
            <a:r>
              <a:rPr lang="en-US" sz="4000" dirty="0">
                <a:solidFill>
                  <a:srgbClr val="000000"/>
                </a:solidFill>
                <a:latin typeface="Century Gothic" panose="020B0502020202020204" pitchFamily="34" charset="0"/>
                <a:ea typeface="Times New Roman" panose="02020603050405020304" pitchFamily="18" charset="0"/>
              </a:rPr>
              <a:t>the Son of God</a:t>
            </a:r>
            <a:r>
              <a:rPr lang="en-US" sz="4000" b="1" dirty="0">
                <a:solidFill>
                  <a:srgbClr val="FF0000"/>
                </a:solidFill>
                <a:latin typeface="Century Gothic" panose="020B0502020202020204"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pic>
        <p:nvPicPr>
          <p:cNvPr id="7" name="Recorded Sound">
            <a:hlinkClick r:id="" action="ppaction://media"/>
            <a:extLst>
              <a:ext uri="{FF2B5EF4-FFF2-40B4-BE49-F238E27FC236}">
                <a16:creationId xmlns:a16="http://schemas.microsoft.com/office/drawing/2014/main" id="{72C38901-0BFC-4042-8174-8691EE6E143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26080" y="-1275229"/>
            <a:ext cx="609600" cy="609600"/>
          </a:xfrm>
          <a:prstGeom prst="rect">
            <a:avLst/>
          </a:prstGeom>
        </p:spPr>
      </p:pic>
    </p:spTree>
    <p:extLst>
      <p:ext uri="{BB962C8B-B14F-4D97-AF65-F5344CB8AC3E}">
        <p14:creationId xmlns:p14="http://schemas.microsoft.com/office/powerpoint/2010/main" val="210531961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01"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12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4622" y="1009814"/>
            <a:ext cx="7134756" cy="303124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Jesus said, “This sickness will</a:t>
            </a:r>
          </a:p>
          <a:p>
            <a:pPr algn="l">
              <a:lnSpc>
                <a:spcPct val="150000"/>
              </a:lnSpc>
            </a:pPr>
            <a:r>
              <a:rPr lang="en-US" sz="4000" dirty="0">
                <a:latin typeface="Century Gothic" panose="020B0502020202020204" pitchFamily="34" charset="0"/>
              </a:rPr>
              <a:t>not end in death but will</a:t>
            </a:r>
          </a:p>
          <a:p>
            <a:pPr algn="l">
              <a:lnSpc>
                <a:spcPct val="150000"/>
              </a:lnSpc>
            </a:pPr>
            <a:r>
              <a:rPr lang="en-US" sz="4000" dirty="0">
                <a:latin typeface="Century Gothic" panose="020B0502020202020204" pitchFamily="34" charset="0"/>
              </a:rPr>
              <a:t>bring glory to God.”</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960E7E29-2D37-465E-B63D-F65B933D72A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82902" y="-1267631"/>
            <a:ext cx="609600" cy="609600"/>
          </a:xfrm>
          <a:prstGeom prst="rect">
            <a:avLst/>
          </a:prstGeom>
        </p:spPr>
      </p:pic>
    </p:spTree>
    <p:extLst>
      <p:ext uri="{BB962C8B-B14F-4D97-AF65-F5344CB8AC3E}">
        <p14:creationId xmlns:p14="http://schemas.microsoft.com/office/powerpoint/2010/main" val="285880876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48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ntr" presetSubtype="0" fill="hold" grpId="0" nodeType="withEffect">
                                  <p:stCondLst>
                                    <p:cond delay="37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par>
                                <p:cTn id="13" presetID="10" presetClass="entr" presetSubtype="0" fill="hold" grpId="0" nodeType="withEffect">
                                  <p:stCondLst>
                                    <p:cond delay="7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par>
                                <p:cTn id="16" presetID="10" presetClass="exit" presetSubtype="0" fill="hold" grpId="0" nodeType="withEffect">
                                  <p:stCondLst>
                                    <p:cond delay="20500"/>
                                  </p:stCondLst>
                                  <p:childTnLst>
                                    <p:animEffect transition="out" filter="fade">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AF6833F9-ACE4-443D-9595-AEAFCD4A4F50}"/>
              </a:ext>
            </a:extLst>
          </p:cNvPr>
          <p:cNvSpPr/>
          <p:nvPr/>
        </p:nvSpPr>
        <p:spPr>
          <a:xfrm>
            <a:off x="637109" y="1257008"/>
            <a:ext cx="3685624"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Many people </a:t>
            </a:r>
            <a:endParaRPr lang="en-US" sz="4000" dirty="0"/>
          </a:p>
        </p:txBody>
      </p:sp>
      <p:sp>
        <p:nvSpPr>
          <p:cNvPr id="3" name="Rectangle 2">
            <a:extLst>
              <a:ext uri="{FF2B5EF4-FFF2-40B4-BE49-F238E27FC236}">
                <a16:creationId xmlns:a16="http://schemas.microsoft.com/office/drawing/2014/main" id="{A9950882-696E-429B-8E94-79D0225C8D39}"/>
              </a:ext>
            </a:extLst>
          </p:cNvPr>
          <p:cNvSpPr/>
          <p:nvPr/>
        </p:nvSpPr>
        <p:spPr>
          <a:xfrm>
            <a:off x="4691442" y="1257008"/>
            <a:ext cx="1467068"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wept</a:t>
            </a:r>
            <a:endParaRPr lang="en-US" sz="4000" dirty="0"/>
          </a:p>
        </p:txBody>
      </p:sp>
      <p:sp>
        <p:nvSpPr>
          <p:cNvPr id="4" name="Rectangle 3">
            <a:extLst>
              <a:ext uri="{FF2B5EF4-FFF2-40B4-BE49-F238E27FC236}">
                <a16:creationId xmlns:a16="http://schemas.microsoft.com/office/drawing/2014/main" id="{8048B2C2-00E4-4F51-A735-9D7086B7E584}"/>
              </a:ext>
            </a:extLst>
          </p:cNvPr>
          <p:cNvSpPr/>
          <p:nvPr/>
        </p:nvSpPr>
        <p:spPr>
          <a:xfrm>
            <a:off x="637109" y="3748088"/>
            <a:ext cx="3187091"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Jesus wept</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sp>
        <p:nvSpPr>
          <p:cNvPr id="7" name="Rectangle 6">
            <a:extLst>
              <a:ext uri="{FF2B5EF4-FFF2-40B4-BE49-F238E27FC236}">
                <a16:creationId xmlns:a16="http://schemas.microsoft.com/office/drawing/2014/main" id="{66B13E5A-0CDC-47F5-A344-9312F12861ED}"/>
              </a:ext>
            </a:extLst>
          </p:cNvPr>
          <p:cNvSpPr/>
          <p:nvPr/>
        </p:nvSpPr>
        <p:spPr>
          <a:xfrm>
            <a:off x="637109" y="2502548"/>
            <a:ext cx="3087705"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for Lazarus</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pic>
        <p:nvPicPr>
          <p:cNvPr id="8" name="Recorded Sound">
            <a:hlinkClick r:id="" action="ppaction://media"/>
            <a:extLst>
              <a:ext uri="{FF2B5EF4-FFF2-40B4-BE49-F238E27FC236}">
                <a16:creationId xmlns:a16="http://schemas.microsoft.com/office/drawing/2014/main" id="{2822B4A3-0A98-4E7F-8352-31F0D699DC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81174" y="-1276195"/>
            <a:ext cx="609600" cy="609600"/>
          </a:xfrm>
          <a:prstGeom prst="rect">
            <a:avLst/>
          </a:prstGeom>
        </p:spPr>
      </p:pic>
    </p:spTree>
    <p:extLst>
      <p:ext uri="{BB962C8B-B14F-4D97-AF65-F5344CB8AC3E}">
        <p14:creationId xmlns:p14="http://schemas.microsoft.com/office/powerpoint/2010/main" val="174779902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396"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par>
                                <p:cTn id="19" presetID="10" presetClass="exit" presetSubtype="0" fill="hold" grpId="0" nodeType="withEffect">
                                  <p:stCondLst>
                                    <p:cond delay="1150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6" grpId="0" animBg="1"/>
      <p:bldP spid="2" grpId="0"/>
      <p:bldP spid="3" grpId="0"/>
      <p:bldP spid="4"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F713C341-DF3F-40EC-8971-0D3F3B90FE56}"/>
              </a:ext>
            </a:extLst>
          </p:cNvPr>
          <p:cNvSpPr/>
          <p:nvPr/>
        </p:nvSpPr>
        <p:spPr>
          <a:xfrm>
            <a:off x="849365" y="1357019"/>
            <a:ext cx="2504212"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The body</a:t>
            </a:r>
            <a:endParaRPr lang="en-US" sz="4000" dirty="0"/>
          </a:p>
        </p:txBody>
      </p:sp>
      <p:sp>
        <p:nvSpPr>
          <p:cNvPr id="3" name="Rectangle 2">
            <a:extLst>
              <a:ext uri="{FF2B5EF4-FFF2-40B4-BE49-F238E27FC236}">
                <a16:creationId xmlns:a16="http://schemas.microsoft.com/office/drawing/2014/main" id="{D9AD738C-BBAB-4C7B-8B16-DF9DBEB12C7E}"/>
              </a:ext>
            </a:extLst>
          </p:cNvPr>
          <p:cNvSpPr/>
          <p:nvPr/>
        </p:nvSpPr>
        <p:spPr>
          <a:xfrm>
            <a:off x="4200855" y="1357019"/>
            <a:ext cx="3797835"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was in a cave </a:t>
            </a:r>
            <a:endParaRPr lang="en-US" sz="4000" dirty="0"/>
          </a:p>
        </p:txBody>
      </p:sp>
      <p:sp>
        <p:nvSpPr>
          <p:cNvPr id="4" name="Rectangle 3">
            <a:extLst>
              <a:ext uri="{FF2B5EF4-FFF2-40B4-BE49-F238E27FC236}">
                <a16:creationId xmlns:a16="http://schemas.microsoft.com/office/drawing/2014/main" id="{94E9EA76-BDC5-4942-8723-1F0D2757CCA0}"/>
              </a:ext>
            </a:extLst>
          </p:cNvPr>
          <p:cNvSpPr/>
          <p:nvPr/>
        </p:nvSpPr>
        <p:spPr>
          <a:xfrm>
            <a:off x="849365" y="2818994"/>
            <a:ext cx="3998210"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with a big rock </a:t>
            </a:r>
            <a:endParaRPr lang="en-US" sz="4000" dirty="0"/>
          </a:p>
        </p:txBody>
      </p:sp>
      <p:sp>
        <p:nvSpPr>
          <p:cNvPr id="7" name="Rectangle 6">
            <a:extLst>
              <a:ext uri="{FF2B5EF4-FFF2-40B4-BE49-F238E27FC236}">
                <a16:creationId xmlns:a16="http://schemas.microsoft.com/office/drawing/2014/main" id="{71302BF2-3EA8-47B9-87CC-8995375C345E}"/>
              </a:ext>
            </a:extLst>
          </p:cNvPr>
          <p:cNvSpPr/>
          <p:nvPr/>
        </p:nvSpPr>
        <p:spPr>
          <a:xfrm>
            <a:off x="5552493" y="2815289"/>
            <a:ext cx="2165978"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in front</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pic>
        <p:nvPicPr>
          <p:cNvPr id="8" name="Recorded Sound">
            <a:hlinkClick r:id="" action="ppaction://media"/>
            <a:extLst>
              <a:ext uri="{FF2B5EF4-FFF2-40B4-BE49-F238E27FC236}">
                <a16:creationId xmlns:a16="http://schemas.microsoft.com/office/drawing/2014/main" id="{4DCADD64-F31D-4305-92F3-C2033DE9B95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23160" y="-1271742"/>
            <a:ext cx="609600" cy="609600"/>
          </a:xfrm>
          <a:prstGeom prst="rect">
            <a:avLst/>
          </a:prstGeom>
        </p:spPr>
      </p:pic>
    </p:spTree>
    <p:extLst>
      <p:ext uri="{BB962C8B-B14F-4D97-AF65-F5344CB8AC3E}">
        <p14:creationId xmlns:p14="http://schemas.microsoft.com/office/powerpoint/2010/main" val="131769745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07"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1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27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xit" presetSubtype="0" fill="hold" grpId="0" nodeType="withEffect">
                                  <p:stCondLst>
                                    <p:cond delay="1100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6" grpId="0" animBg="1"/>
      <p:bldP spid="2" grpId="0"/>
      <p:bldP spid="3" grpId="0"/>
      <p:bldP spid="4"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4C607920-8DC5-4C9A-AF69-7FD8B3E066C8}"/>
              </a:ext>
            </a:extLst>
          </p:cNvPr>
          <p:cNvSpPr/>
          <p:nvPr/>
        </p:nvSpPr>
        <p:spPr>
          <a:xfrm>
            <a:off x="774561" y="1477135"/>
            <a:ext cx="2909771"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Jesus said</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sp>
        <p:nvSpPr>
          <p:cNvPr id="3" name="Rectangle 2">
            <a:extLst>
              <a:ext uri="{FF2B5EF4-FFF2-40B4-BE49-F238E27FC236}">
                <a16:creationId xmlns:a16="http://schemas.microsoft.com/office/drawing/2014/main" id="{E6244A5F-9236-4CA0-820F-94CA7F6708C3}"/>
              </a:ext>
            </a:extLst>
          </p:cNvPr>
          <p:cNvSpPr/>
          <p:nvPr/>
        </p:nvSpPr>
        <p:spPr>
          <a:xfrm>
            <a:off x="4436749" y="1477135"/>
            <a:ext cx="4043094" cy="707886"/>
          </a:xfrm>
          <a:prstGeom prst="rect">
            <a:avLst/>
          </a:prstGeom>
        </p:spPr>
        <p:txBody>
          <a:bodyPr wrap="none">
            <a:spAutoFit/>
          </a:bodyPr>
          <a:lstStyle/>
          <a:p>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Microsoft New Tai Lue" panose="020B0502040204020203" pitchFamily="34" charset="0"/>
                <a:ea typeface="Times New Roman" panose="02020603050405020304" pitchFamily="18" charset="0"/>
                <a:cs typeface="Microsoft New Tai Lue" panose="020B0502040204020203" pitchFamily="34" charset="0"/>
              </a:rPr>
              <a:t>I</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f you believe</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sp>
        <p:nvSpPr>
          <p:cNvPr id="4" name="Rectangle 3">
            <a:extLst>
              <a:ext uri="{FF2B5EF4-FFF2-40B4-BE49-F238E27FC236}">
                <a16:creationId xmlns:a16="http://schemas.microsoft.com/office/drawing/2014/main" id="{AE39FA68-53E8-4DAC-8738-F8234BAFCA8B}"/>
              </a:ext>
            </a:extLst>
          </p:cNvPr>
          <p:cNvSpPr/>
          <p:nvPr/>
        </p:nvSpPr>
        <p:spPr>
          <a:xfrm>
            <a:off x="774561" y="2918603"/>
            <a:ext cx="2467342"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you</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ll see</a:t>
            </a:r>
            <a:endParaRPr lang="en-US" sz="4000" dirty="0"/>
          </a:p>
        </p:txBody>
      </p:sp>
      <p:sp>
        <p:nvSpPr>
          <p:cNvPr id="7" name="Rectangle 6">
            <a:extLst>
              <a:ext uri="{FF2B5EF4-FFF2-40B4-BE49-F238E27FC236}">
                <a16:creationId xmlns:a16="http://schemas.microsoft.com/office/drawing/2014/main" id="{B24E72B4-A4C3-4DD8-886A-2D59455BF071}"/>
              </a:ext>
            </a:extLst>
          </p:cNvPr>
          <p:cNvSpPr/>
          <p:nvPr/>
        </p:nvSpPr>
        <p:spPr>
          <a:xfrm>
            <a:off x="4124163" y="2912027"/>
            <a:ext cx="4668266"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the glory of God</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endParaRPr lang="en-US" sz="4000" dirty="0"/>
          </a:p>
        </p:txBody>
      </p:sp>
      <p:pic>
        <p:nvPicPr>
          <p:cNvPr id="8" name="Recorded Sound">
            <a:hlinkClick r:id="" action="ppaction://media"/>
            <a:extLst>
              <a:ext uri="{FF2B5EF4-FFF2-40B4-BE49-F238E27FC236}">
                <a16:creationId xmlns:a16="http://schemas.microsoft.com/office/drawing/2014/main" id="{50A9DB37-92D7-4CD1-BA43-08FF8F6C680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34952" y="-1288003"/>
            <a:ext cx="609600" cy="609600"/>
          </a:xfrm>
          <a:prstGeom prst="rect">
            <a:avLst/>
          </a:prstGeom>
        </p:spPr>
      </p:pic>
    </p:spTree>
    <p:extLst>
      <p:ext uri="{BB962C8B-B14F-4D97-AF65-F5344CB8AC3E}">
        <p14:creationId xmlns:p14="http://schemas.microsoft.com/office/powerpoint/2010/main" val="418162640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814"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xit" presetSubtype="0" fill="hold" grpId="0" nodeType="withEffect">
                                  <p:stCondLst>
                                    <p:cond delay="1200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6" grpId="0" animBg="1"/>
      <p:bldP spid="2" grpId="0"/>
      <p:bldP spid="3" grpId="0"/>
      <p:bldP spid="4"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061C0D01-582D-4C8C-97EC-AE281003233D}"/>
              </a:ext>
            </a:extLst>
          </p:cNvPr>
          <p:cNvSpPr/>
          <p:nvPr/>
        </p:nvSpPr>
        <p:spPr>
          <a:xfrm>
            <a:off x="865408" y="1207128"/>
            <a:ext cx="5235729"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Jesus commanded</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sp>
        <p:nvSpPr>
          <p:cNvPr id="3" name="Rectangle 2">
            <a:extLst>
              <a:ext uri="{FF2B5EF4-FFF2-40B4-BE49-F238E27FC236}">
                <a16:creationId xmlns:a16="http://schemas.microsoft.com/office/drawing/2014/main" id="{7E395380-A1F7-4465-8685-F2A9CEF22E44}"/>
              </a:ext>
            </a:extLst>
          </p:cNvPr>
          <p:cNvSpPr/>
          <p:nvPr/>
        </p:nvSpPr>
        <p:spPr>
          <a:xfrm>
            <a:off x="865408" y="2554092"/>
            <a:ext cx="3281668" cy="707886"/>
          </a:xfrm>
          <a:prstGeom prst="rect">
            <a:avLst/>
          </a:prstGeom>
        </p:spPr>
        <p:txBody>
          <a:bodyPr wrap="none">
            <a:spAutoFit/>
          </a:bodyPr>
          <a:lstStyle/>
          <a:p>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Take away </a:t>
            </a:r>
            <a:endParaRPr lang="en-US" sz="4000" dirty="0"/>
          </a:p>
        </p:txBody>
      </p:sp>
      <p:sp>
        <p:nvSpPr>
          <p:cNvPr id="4" name="Rectangle 3">
            <a:extLst>
              <a:ext uri="{FF2B5EF4-FFF2-40B4-BE49-F238E27FC236}">
                <a16:creationId xmlns:a16="http://schemas.microsoft.com/office/drawing/2014/main" id="{2558040A-3BD0-4C63-9C3D-82037AB46554}"/>
              </a:ext>
            </a:extLst>
          </p:cNvPr>
          <p:cNvSpPr/>
          <p:nvPr/>
        </p:nvSpPr>
        <p:spPr>
          <a:xfrm>
            <a:off x="4720791" y="2554092"/>
            <a:ext cx="2760692"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the rock</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pic>
        <p:nvPicPr>
          <p:cNvPr id="7" name="Recorded Sound">
            <a:hlinkClick r:id="" action="ppaction://media"/>
            <a:extLst>
              <a:ext uri="{FF2B5EF4-FFF2-40B4-BE49-F238E27FC236}">
                <a16:creationId xmlns:a16="http://schemas.microsoft.com/office/drawing/2014/main" id="{C231D67B-DC92-47B4-AE28-55DE65A7A8D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01442" y="-1288523"/>
            <a:ext cx="609600" cy="609600"/>
          </a:xfrm>
          <a:prstGeom prst="rect">
            <a:avLst/>
          </a:prstGeom>
        </p:spPr>
      </p:pic>
    </p:spTree>
    <p:extLst>
      <p:ext uri="{BB962C8B-B14F-4D97-AF65-F5344CB8AC3E}">
        <p14:creationId xmlns:p14="http://schemas.microsoft.com/office/powerpoint/2010/main" val="31828084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82"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9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2C94FE24-861C-4879-A75D-BE5F235A6D45}"/>
              </a:ext>
            </a:extLst>
          </p:cNvPr>
          <p:cNvSpPr/>
          <p:nvPr/>
        </p:nvSpPr>
        <p:spPr>
          <a:xfrm>
            <a:off x="1030500" y="1581453"/>
            <a:ext cx="2460930"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The men </a:t>
            </a:r>
            <a:endParaRPr lang="en-US" sz="4000" dirty="0"/>
          </a:p>
        </p:txBody>
      </p:sp>
      <p:sp>
        <p:nvSpPr>
          <p:cNvPr id="3" name="Rectangle 2">
            <a:extLst>
              <a:ext uri="{FF2B5EF4-FFF2-40B4-BE49-F238E27FC236}">
                <a16:creationId xmlns:a16="http://schemas.microsoft.com/office/drawing/2014/main" id="{AC32AD22-7947-4F99-8DDF-492B55E1A266}"/>
              </a:ext>
            </a:extLst>
          </p:cNvPr>
          <p:cNvSpPr/>
          <p:nvPr/>
        </p:nvSpPr>
        <p:spPr>
          <a:xfrm>
            <a:off x="4572000" y="1581453"/>
            <a:ext cx="3254417"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rolled away </a:t>
            </a:r>
            <a:endParaRPr lang="en-US" sz="4000" dirty="0"/>
          </a:p>
        </p:txBody>
      </p:sp>
      <p:sp>
        <p:nvSpPr>
          <p:cNvPr id="4" name="Rectangle 3">
            <a:extLst>
              <a:ext uri="{FF2B5EF4-FFF2-40B4-BE49-F238E27FC236}">
                <a16:creationId xmlns:a16="http://schemas.microsoft.com/office/drawing/2014/main" id="{413DABE9-9D30-4731-8973-274D33DFFBF5}"/>
              </a:ext>
            </a:extLst>
          </p:cNvPr>
          <p:cNvSpPr/>
          <p:nvPr/>
        </p:nvSpPr>
        <p:spPr>
          <a:xfrm>
            <a:off x="1030500" y="2783519"/>
            <a:ext cx="2371162"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the rock</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endParaRPr lang="en-US" sz="4000" dirty="0"/>
          </a:p>
        </p:txBody>
      </p:sp>
      <p:pic>
        <p:nvPicPr>
          <p:cNvPr id="7" name="Recorded Sound">
            <a:hlinkClick r:id="" action="ppaction://media"/>
            <a:extLst>
              <a:ext uri="{FF2B5EF4-FFF2-40B4-BE49-F238E27FC236}">
                <a16:creationId xmlns:a16="http://schemas.microsoft.com/office/drawing/2014/main" id="{2F195F22-B1C0-40A6-8062-F4DD484586C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25040" y="-1265250"/>
            <a:ext cx="609600" cy="609600"/>
          </a:xfrm>
          <a:prstGeom prst="rect">
            <a:avLst/>
          </a:prstGeom>
        </p:spPr>
      </p:pic>
    </p:spTree>
    <p:extLst>
      <p:ext uri="{BB962C8B-B14F-4D97-AF65-F5344CB8AC3E}">
        <p14:creationId xmlns:p14="http://schemas.microsoft.com/office/powerpoint/2010/main" val="122006759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330"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75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E33CF51D-C52F-4BD7-934E-59A90196734C}"/>
              </a:ext>
            </a:extLst>
          </p:cNvPr>
          <p:cNvSpPr/>
          <p:nvPr/>
        </p:nvSpPr>
        <p:spPr>
          <a:xfrm>
            <a:off x="683453" y="1209304"/>
            <a:ext cx="3575018"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Jesus prayed </a:t>
            </a:r>
            <a:endParaRPr lang="en-US" sz="4000" dirty="0"/>
          </a:p>
        </p:txBody>
      </p:sp>
      <p:sp>
        <p:nvSpPr>
          <p:cNvPr id="3" name="Rectangle 2">
            <a:extLst>
              <a:ext uri="{FF2B5EF4-FFF2-40B4-BE49-F238E27FC236}">
                <a16:creationId xmlns:a16="http://schemas.microsoft.com/office/drawing/2014/main" id="{6E295A8C-CA37-47E6-AA1F-225B3F562E09}"/>
              </a:ext>
            </a:extLst>
          </p:cNvPr>
          <p:cNvSpPr/>
          <p:nvPr/>
        </p:nvSpPr>
        <p:spPr>
          <a:xfrm>
            <a:off x="4592163" y="1209304"/>
            <a:ext cx="2914580"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and called</a:t>
            </a:r>
            <a:endParaRPr lang="en-US" sz="4000" dirty="0"/>
          </a:p>
        </p:txBody>
      </p:sp>
      <p:sp>
        <p:nvSpPr>
          <p:cNvPr id="4" name="Rectangle 3">
            <a:extLst>
              <a:ext uri="{FF2B5EF4-FFF2-40B4-BE49-F238E27FC236}">
                <a16:creationId xmlns:a16="http://schemas.microsoft.com/office/drawing/2014/main" id="{026F68C7-5EEA-4ACB-9AAF-6F13658CC486}"/>
              </a:ext>
            </a:extLst>
          </p:cNvPr>
          <p:cNvSpPr/>
          <p:nvPr/>
        </p:nvSpPr>
        <p:spPr>
          <a:xfrm>
            <a:off x="5026479" y="2415190"/>
            <a:ext cx="2428723" cy="707886"/>
          </a:xfrm>
          <a:prstGeom prst="rect">
            <a:avLst/>
          </a:prstGeom>
        </p:spPr>
        <p:txBody>
          <a:bodyPr wrap="square">
            <a:spAutoFit/>
          </a:bodyPr>
          <a:lstStyle/>
          <a:p>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Lazarus</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endParaRPr lang="en-US" sz="4000" dirty="0"/>
          </a:p>
        </p:txBody>
      </p:sp>
      <p:sp>
        <p:nvSpPr>
          <p:cNvPr id="7" name="Rectangle 6">
            <a:extLst>
              <a:ext uri="{FF2B5EF4-FFF2-40B4-BE49-F238E27FC236}">
                <a16:creationId xmlns:a16="http://schemas.microsoft.com/office/drawing/2014/main" id="{6D9889AA-FCF0-4D75-AB43-69C0677EDBB4}"/>
              </a:ext>
            </a:extLst>
          </p:cNvPr>
          <p:cNvSpPr/>
          <p:nvPr/>
        </p:nvSpPr>
        <p:spPr>
          <a:xfrm>
            <a:off x="683453" y="2376398"/>
            <a:ext cx="4158511"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in a loud voice</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sp>
        <p:nvSpPr>
          <p:cNvPr id="10" name="Rectangle 9">
            <a:extLst>
              <a:ext uri="{FF2B5EF4-FFF2-40B4-BE49-F238E27FC236}">
                <a16:creationId xmlns:a16="http://schemas.microsoft.com/office/drawing/2014/main" id="{F72201CB-6F33-4DCD-AD8A-8C05BA2DDAC0}"/>
              </a:ext>
            </a:extLst>
          </p:cNvPr>
          <p:cNvSpPr/>
          <p:nvPr/>
        </p:nvSpPr>
        <p:spPr>
          <a:xfrm>
            <a:off x="683453" y="3492670"/>
            <a:ext cx="3023585"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come out</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endParaRPr lang="en-US" sz="4000" dirty="0"/>
          </a:p>
        </p:txBody>
      </p:sp>
      <p:pic>
        <p:nvPicPr>
          <p:cNvPr id="8" name="Recorded Sound">
            <a:hlinkClick r:id="" action="ppaction://media"/>
            <a:extLst>
              <a:ext uri="{FF2B5EF4-FFF2-40B4-BE49-F238E27FC236}">
                <a16:creationId xmlns:a16="http://schemas.microsoft.com/office/drawing/2014/main" id="{2FFE08F7-9C81-48C6-8AC3-1CF202C3290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30525" y="-1276434"/>
            <a:ext cx="609600" cy="609600"/>
          </a:xfrm>
          <a:prstGeom prst="rect">
            <a:avLst/>
          </a:prstGeom>
        </p:spPr>
      </p:pic>
    </p:spTree>
    <p:extLst>
      <p:ext uri="{BB962C8B-B14F-4D97-AF65-F5344CB8AC3E}">
        <p14:creationId xmlns:p14="http://schemas.microsoft.com/office/powerpoint/2010/main" val="143459480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206"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8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17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40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par>
                                <p:cTn id="19" presetID="10" presetClass="entr" presetSubtype="0" fill="hold" grpId="0" nodeType="withEffect">
                                  <p:stCondLst>
                                    <p:cond delay="475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par>
                                <p:cTn id="22" presetID="10" presetClass="exit" presetSubtype="0" fill="hold" grpId="0" nodeType="withEffect">
                                  <p:stCondLst>
                                    <p:cond delay="1500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8"/>
                </p:tgtEl>
              </p:cMediaNode>
            </p:audio>
          </p:childTnLst>
        </p:cTn>
      </p:par>
    </p:tnLst>
    <p:bldLst>
      <p:bldP spid="6" grpId="0" animBg="1"/>
      <p:bldP spid="2" grpId="0"/>
      <p:bldP spid="3" grpId="0"/>
      <p:bldP spid="4" grpId="0"/>
      <p:bldP spid="7"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9A4D8262-9B3E-48AC-93B4-F750F3E5D0E1}"/>
              </a:ext>
            </a:extLst>
          </p:cNvPr>
          <p:cNvSpPr/>
          <p:nvPr/>
        </p:nvSpPr>
        <p:spPr>
          <a:xfrm>
            <a:off x="564172" y="1569072"/>
            <a:ext cx="4007828"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The dead man </a:t>
            </a:r>
            <a:endParaRPr lang="en-US" sz="4000" dirty="0"/>
          </a:p>
        </p:txBody>
      </p:sp>
      <p:sp>
        <p:nvSpPr>
          <p:cNvPr id="3" name="Rectangle 2">
            <a:extLst>
              <a:ext uri="{FF2B5EF4-FFF2-40B4-BE49-F238E27FC236}">
                <a16:creationId xmlns:a16="http://schemas.microsoft.com/office/drawing/2014/main" id="{97F8609D-7564-42A5-9166-F419C83E34C5}"/>
              </a:ext>
            </a:extLst>
          </p:cNvPr>
          <p:cNvSpPr/>
          <p:nvPr/>
        </p:nvSpPr>
        <p:spPr>
          <a:xfrm>
            <a:off x="5117021" y="1569072"/>
            <a:ext cx="3462807"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came to life</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pic>
        <p:nvPicPr>
          <p:cNvPr id="4" name="Recorded Sound">
            <a:hlinkClick r:id="" action="ppaction://media"/>
            <a:extLst>
              <a:ext uri="{FF2B5EF4-FFF2-40B4-BE49-F238E27FC236}">
                <a16:creationId xmlns:a16="http://schemas.microsoft.com/office/drawing/2014/main" id="{5DC27996-AC9A-434A-8274-0CF1373A556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70760" y="-1265059"/>
            <a:ext cx="609600" cy="609600"/>
          </a:xfrm>
          <a:prstGeom prst="rect">
            <a:avLst/>
          </a:prstGeom>
        </p:spPr>
      </p:pic>
    </p:spTree>
    <p:extLst>
      <p:ext uri="{BB962C8B-B14F-4D97-AF65-F5344CB8AC3E}">
        <p14:creationId xmlns:p14="http://schemas.microsoft.com/office/powerpoint/2010/main" val="398064468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03"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xit" presetSubtype="0" fill="hold" grpId="0" nodeType="withEffect">
                                  <p:stCondLst>
                                    <p:cond delay="725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6" grpId="0" animBg="1"/>
      <p:bldP spid="2"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DA793F1C-DCAC-4F23-8D6A-A7D627EAEA0C}"/>
              </a:ext>
            </a:extLst>
          </p:cNvPr>
          <p:cNvSpPr/>
          <p:nvPr/>
        </p:nvSpPr>
        <p:spPr>
          <a:xfrm>
            <a:off x="519241" y="1794662"/>
            <a:ext cx="2834430"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He walked</a:t>
            </a:r>
            <a:endParaRPr lang="en-US" sz="4000" dirty="0"/>
          </a:p>
        </p:txBody>
      </p:sp>
      <p:sp>
        <p:nvSpPr>
          <p:cNvPr id="3" name="Rectangle 2">
            <a:extLst>
              <a:ext uri="{FF2B5EF4-FFF2-40B4-BE49-F238E27FC236}">
                <a16:creationId xmlns:a16="http://schemas.microsoft.com/office/drawing/2014/main" id="{F25800AD-CE06-4CFB-B97C-38034A38485E}"/>
              </a:ext>
            </a:extLst>
          </p:cNvPr>
          <p:cNvSpPr/>
          <p:nvPr/>
        </p:nvSpPr>
        <p:spPr>
          <a:xfrm>
            <a:off x="4246637" y="1794662"/>
            <a:ext cx="4378122"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out of the tomb</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pic>
        <p:nvPicPr>
          <p:cNvPr id="4" name="Recorded Sound">
            <a:hlinkClick r:id="" action="ppaction://media"/>
            <a:extLst>
              <a:ext uri="{FF2B5EF4-FFF2-40B4-BE49-F238E27FC236}">
                <a16:creationId xmlns:a16="http://schemas.microsoft.com/office/drawing/2014/main" id="{ABC62227-8F49-430D-B5A1-5D9228C73F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47936" y="-1293847"/>
            <a:ext cx="609600" cy="609600"/>
          </a:xfrm>
          <a:prstGeom prst="rect">
            <a:avLst/>
          </a:prstGeom>
        </p:spPr>
      </p:pic>
    </p:spTree>
    <p:extLst>
      <p:ext uri="{BB962C8B-B14F-4D97-AF65-F5344CB8AC3E}">
        <p14:creationId xmlns:p14="http://schemas.microsoft.com/office/powerpoint/2010/main" val="406891826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62"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xit" presetSubtype="0" fill="hold" grpId="0" nodeType="withEffect">
                                  <p:stCondLst>
                                    <p:cond delay="7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6" grpId="0" animBg="1"/>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04786435-93B3-43F0-A170-0D9F0DF35826}"/>
              </a:ext>
            </a:extLst>
          </p:cNvPr>
          <p:cNvSpPr/>
          <p:nvPr/>
        </p:nvSpPr>
        <p:spPr>
          <a:xfrm>
            <a:off x="880936" y="1378040"/>
            <a:ext cx="3268844"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Lazarus was </a:t>
            </a:r>
            <a:endParaRPr lang="en-US" sz="4000" dirty="0"/>
          </a:p>
        </p:txBody>
      </p:sp>
      <p:sp>
        <p:nvSpPr>
          <p:cNvPr id="3" name="Rectangle 2">
            <a:extLst>
              <a:ext uri="{FF2B5EF4-FFF2-40B4-BE49-F238E27FC236}">
                <a16:creationId xmlns:a16="http://schemas.microsoft.com/office/drawing/2014/main" id="{4F1772B1-AD76-43B5-844D-7C45D8619E49}"/>
              </a:ext>
            </a:extLst>
          </p:cNvPr>
          <p:cNvSpPr/>
          <p:nvPr/>
        </p:nvSpPr>
        <p:spPr>
          <a:xfrm>
            <a:off x="4860083" y="1378040"/>
            <a:ext cx="3464410"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still wrapped </a:t>
            </a:r>
            <a:endParaRPr lang="en-US" sz="4000" dirty="0"/>
          </a:p>
        </p:txBody>
      </p:sp>
      <p:sp>
        <p:nvSpPr>
          <p:cNvPr id="4" name="Rectangle 3">
            <a:extLst>
              <a:ext uri="{FF2B5EF4-FFF2-40B4-BE49-F238E27FC236}">
                <a16:creationId xmlns:a16="http://schemas.microsoft.com/office/drawing/2014/main" id="{CB216486-ABAA-4FAF-8900-0544E724C592}"/>
              </a:ext>
            </a:extLst>
          </p:cNvPr>
          <p:cNvSpPr/>
          <p:nvPr/>
        </p:nvSpPr>
        <p:spPr>
          <a:xfrm>
            <a:off x="880936" y="2713870"/>
            <a:ext cx="5184433"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in his grave clothes</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pic>
        <p:nvPicPr>
          <p:cNvPr id="7" name="Recorded Sound">
            <a:hlinkClick r:id="" action="ppaction://media"/>
            <a:extLst>
              <a:ext uri="{FF2B5EF4-FFF2-40B4-BE49-F238E27FC236}">
                <a16:creationId xmlns:a16="http://schemas.microsoft.com/office/drawing/2014/main" id="{E9AAC0FC-6145-45BF-82A3-3C77080847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17320" y="-1280418"/>
            <a:ext cx="609600" cy="609600"/>
          </a:xfrm>
          <a:prstGeom prst="rect">
            <a:avLst/>
          </a:prstGeom>
        </p:spPr>
      </p:pic>
    </p:spTree>
    <p:extLst>
      <p:ext uri="{BB962C8B-B14F-4D97-AF65-F5344CB8AC3E}">
        <p14:creationId xmlns:p14="http://schemas.microsoft.com/office/powerpoint/2010/main" val="296501261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769"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105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0444F60E-33FE-450A-BB19-B6B5872386CE}"/>
              </a:ext>
            </a:extLst>
          </p:cNvPr>
          <p:cNvSpPr/>
          <p:nvPr/>
        </p:nvSpPr>
        <p:spPr>
          <a:xfrm>
            <a:off x="751558" y="1272883"/>
            <a:ext cx="2457724"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After this </a:t>
            </a:r>
            <a:endParaRPr lang="en-US" sz="4000" dirty="0"/>
          </a:p>
        </p:txBody>
      </p:sp>
      <p:sp>
        <p:nvSpPr>
          <p:cNvPr id="3" name="Rectangle 2">
            <a:extLst>
              <a:ext uri="{FF2B5EF4-FFF2-40B4-BE49-F238E27FC236}">
                <a16:creationId xmlns:a16="http://schemas.microsoft.com/office/drawing/2014/main" id="{56DAD515-3B90-4D43-AD8A-82D06C4CE154}"/>
              </a:ext>
            </a:extLst>
          </p:cNvPr>
          <p:cNvSpPr/>
          <p:nvPr/>
        </p:nvSpPr>
        <p:spPr>
          <a:xfrm>
            <a:off x="4004473" y="1272883"/>
            <a:ext cx="4645824"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powerful miracle</a:t>
            </a:r>
            <a:r>
              <a:rPr lang="en-US" sz="4000" b="1"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4000" dirty="0">
                <a:latin typeface="Century Gothic" panose="020B0502020202020204" pitchFamily="34" charset="0"/>
                <a:ea typeface="Times New Roman" panose="02020603050405020304" pitchFamily="18" charset="0"/>
                <a:cs typeface="Times New Roman" panose="02020603050405020304" pitchFamily="18" charset="0"/>
              </a:rPr>
              <a:t> </a:t>
            </a:r>
            <a:endParaRPr lang="en-US" sz="4000" dirty="0"/>
          </a:p>
        </p:txBody>
      </p:sp>
      <p:sp>
        <p:nvSpPr>
          <p:cNvPr id="4" name="Rectangle 3">
            <a:extLst>
              <a:ext uri="{FF2B5EF4-FFF2-40B4-BE49-F238E27FC236}">
                <a16:creationId xmlns:a16="http://schemas.microsoft.com/office/drawing/2014/main" id="{215838D3-D2E0-46FC-8B61-CBBA6B900C21}"/>
              </a:ext>
            </a:extLst>
          </p:cNvPr>
          <p:cNvSpPr/>
          <p:nvPr/>
        </p:nvSpPr>
        <p:spPr>
          <a:xfrm>
            <a:off x="751558" y="2502548"/>
            <a:ext cx="4697120" cy="707886"/>
          </a:xfrm>
          <a:prstGeom prst="rect">
            <a:avLst/>
          </a:prstGeom>
        </p:spPr>
        <p:txBody>
          <a:bodyPr wrap="none">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many of the Jews </a:t>
            </a:r>
            <a:endParaRPr lang="en-US" sz="4000" dirty="0"/>
          </a:p>
        </p:txBody>
      </p:sp>
      <p:sp>
        <p:nvSpPr>
          <p:cNvPr id="7" name="Rectangle 6">
            <a:extLst>
              <a:ext uri="{FF2B5EF4-FFF2-40B4-BE49-F238E27FC236}">
                <a16:creationId xmlns:a16="http://schemas.microsoft.com/office/drawing/2014/main" id="{433B50C3-913B-4754-AA2E-5F111D2496D9}"/>
              </a:ext>
            </a:extLst>
          </p:cNvPr>
          <p:cNvSpPr/>
          <p:nvPr/>
        </p:nvSpPr>
        <p:spPr>
          <a:xfrm>
            <a:off x="751558" y="3307832"/>
            <a:ext cx="4652236" cy="1134285"/>
          </a:xfrm>
          <a:prstGeom prst="rect">
            <a:avLst/>
          </a:prstGeom>
        </p:spPr>
        <p:txBody>
          <a:bodyPr wrap="none">
            <a:spAutoFit/>
          </a:bodyPr>
          <a:lstStyle/>
          <a:p>
            <a:pPr>
              <a:lnSpc>
                <a:spcPct val="200000"/>
              </a:lnSpc>
            </a:pPr>
            <a:r>
              <a:rPr lang="en-US" sz="4000" dirty="0">
                <a:latin typeface="Century Gothic" panose="020B0502020202020204" pitchFamily="34" charset="0"/>
                <a:ea typeface="Times New Roman" panose="02020603050405020304" pitchFamily="18" charset="0"/>
              </a:rPr>
              <a:t>believed in Jesus</a:t>
            </a:r>
            <a:r>
              <a:rPr lang="en-US" sz="4000" b="1" dirty="0">
                <a:solidFill>
                  <a:srgbClr val="FF0000"/>
                </a:solidFill>
                <a:latin typeface="Century Gothic" panose="020B0502020202020204" pitchFamily="34" charset="0"/>
                <a:ea typeface="Times New Roman" panose="02020603050405020304" pitchFamily="18" charset="0"/>
              </a:rPr>
              <a:t>.</a:t>
            </a:r>
            <a:r>
              <a:rPr lang="en-US" sz="4000" dirty="0">
                <a:latin typeface="Century Gothic" panose="020B0502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pic>
        <p:nvPicPr>
          <p:cNvPr id="8" name="Recorded Sound">
            <a:hlinkClick r:id="" action="ppaction://media"/>
            <a:extLst>
              <a:ext uri="{FF2B5EF4-FFF2-40B4-BE49-F238E27FC236}">
                <a16:creationId xmlns:a16="http://schemas.microsoft.com/office/drawing/2014/main" id="{2E4F58AC-86BE-40AA-9A73-627A0F848D2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40280" y="-1274988"/>
            <a:ext cx="609600" cy="609600"/>
          </a:xfrm>
          <a:prstGeom prst="rect">
            <a:avLst/>
          </a:prstGeom>
        </p:spPr>
      </p:pic>
    </p:spTree>
    <p:extLst>
      <p:ext uri="{BB962C8B-B14F-4D97-AF65-F5344CB8AC3E}">
        <p14:creationId xmlns:p14="http://schemas.microsoft.com/office/powerpoint/2010/main" val="258051934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604"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3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xit" presetSubtype="0" fill="hold" grpId="0" nodeType="withEffect">
                                  <p:stCondLst>
                                    <p:cond delay="1400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6" grpId="0" animBg="1"/>
      <p:bldP spid="2" grpId="0"/>
      <p:bldP spid="3" grpId="0"/>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686666" y="1353638"/>
            <a:ext cx="7963626" cy="303124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When Jesus got to Lazarus, he</a:t>
            </a:r>
          </a:p>
          <a:p>
            <a:pPr algn="l">
              <a:lnSpc>
                <a:spcPct val="150000"/>
              </a:lnSpc>
            </a:pPr>
            <a:r>
              <a:rPr lang="en-US" sz="4000" dirty="0">
                <a:latin typeface="Century Gothic" panose="020B0502020202020204" pitchFamily="34" charset="0"/>
              </a:rPr>
              <a:t>had been buried for four days.</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561F4565-E4F6-424E-B9DF-CCE9717E39C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38400" y="-1273154"/>
            <a:ext cx="609600" cy="609600"/>
          </a:xfrm>
          <a:prstGeom prst="rect">
            <a:avLst/>
          </a:prstGeom>
        </p:spPr>
      </p:pic>
    </p:spTree>
    <p:extLst>
      <p:ext uri="{BB962C8B-B14F-4D97-AF65-F5344CB8AC3E}">
        <p14:creationId xmlns:p14="http://schemas.microsoft.com/office/powerpoint/2010/main" val="401038920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854"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ntr" presetSubtype="0" fill="hold" grpId="0" nodeType="withEffect">
                                  <p:stCondLst>
                                    <p:cond delay="37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par>
                                <p:cTn id="13" presetID="10" presetClass="exit" presetSubtype="0" fill="hold" grpId="0" nodeType="withEffect">
                                  <p:stCondLst>
                                    <p:cond delay="17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4622" y="1319530"/>
            <a:ext cx="7134756" cy="303124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Martha said, “Lord, if you</a:t>
            </a:r>
          </a:p>
          <a:p>
            <a:pPr algn="l">
              <a:lnSpc>
                <a:spcPct val="150000"/>
              </a:lnSpc>
            </a:pPr>
            <a:r>
              <a:rPr lang="en-US" sz="4000" dirty="0">
                <a:latin typeface="Century Gothic" panose="020B0502020202020204" pitchFamily="34" charset="0"/>
              </a:rPr>
              <a:t>had been here,</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C7421206-DF86-4E9A-830F-1D920DC9658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79320" y="-1286579"/>
            <a:ext cx="609600" cy="609600"/>
          </a:xfrm>
          <a:prstGeom prst="rect">
            <a:avLst/>
          </a:prstGeom>
        </p:spPr>
      </p:pic>
    </p:spTree>
    <p:extLst>
      <p:ext uri="{BB962C8B-B14F-4D97-AF65-F5344CB8AC3E}">
        <p14:creationId xmlns:p14="http://schemas.microsoft.com/office/powerpoint/2010/main" val="167779488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255"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ntr" presetSubtype="0" fill="hold" grpId="0"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par>
                                <p:cTn id="13" presetID="10" presetClass="exit" presetSubtype="0" fill="hold" grpId="0" nodeType="withEffect">
                                  <p:stCondLst>
                                    <p:cond delay="12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4622" y="1319530"/>
            <a:ext cx="7134756" cy="303124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my brother would not </a:t>
            </a:r>
          </a:p>
          <a:p>
            <a:pPr algn="l">
              <a:lnSpc>
                <a:spcPct val="150000"/>
              </a:lnSpc>
            </a:pPr>
            <a:r>
              <a:rPr lang="en-US" sz="4000" dirty="0">
                <a:latin typeface="Century Gothic" panose="020B0502020202020204" pitchFamily="34" charset="0"/>
              </a:rPr>
              <a:t>have died.”</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93695E39-20D6-4BE7-975E-62B16E6C8D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09800" y="-1271339"/>
            <a:ext cx="609600" cy="609600"/>
          </a:xfrm>
          <a:prstGeom prst="rect">
            <a:avLst/>
          </a:prstGeom>
        </p:spPr>
      </p:pic>
    </p:spTree>
    <p:extLst>
      <p:ext uri="{BB962C8B-B14F-4D97-AF65-F5344CB8AC3E}">
        <p14:creationId xmlns:p14="http://schemas.microsoft.com/office/powerpoint/2010/main" val="231005471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723"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par>
                                <p:cTn id="13" presetID="10" presetClass="exit" presetSubtype="0" fill="hold" grpId="0" nodeType="withEffect">
                                  <p:stCondLst>
                                    <p:cond delay="8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4621" y="1319530"/>
            <a:ext cx="7401959" cy="303124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“Your brother will rise again,” </a:t>
            </a:r>
          </a:p>
          <a:p>
            <a:pPr algn="l">
              <a:lnSpc>
                <a:spcPct val="150000"/>
              </a:lnSpc>
            </a:pPr>
            <a:r>
              <a:rPr lang="en-US" sz="4000" dirty="0">
                <a:latin typeface="Century Gothic" panose="020B0502020202020204" pitchFamily="34" charset="0"/>
              </a:rPr>
              <a:t>Jesus said.</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2ACB2A61-A7A0-443D-8985-B9CA0A07CC2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09800" y="-1283056"/>
            <a:ext cx="609600" cy="609600"/>
          </a:xfrm>
          <a:prstGeom prst="rect">
            <a:avLst/>
          </a:prstGeom>
        </p:spPr>
      </p:pic>
    </p:spTree>
    <p:extLst>
      <p:ext uri="{BB962C8B-B14F-4D97-AF65-F5344CB8AC3E}">
        <p14:creationId xmlns:p14="http://schemas.microsoft.com/office/powerpoint/2010/main" val="104917148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325"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ntr" presetSubtype="0" fill="hold" grpId="0" nodeType="withEffect">
                                  <p:stCondLst>
                                    <p:cond delay="32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par>
                                <p:cTn id="13" presetID="10" presetClass="exit" presetSubtype="0" fill="hold" grpId="0" nodeType="withEffect">
                                  <p:stCondLst>
                                    <p:cond delay="12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04622" y="1319530"/>
            <a:ext cx="7134756" cy="303124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a:t>
            </a:r>
            <a:r>
              <a:rPr lang="en-US" sz="4000" dirty="0">
                <a:latin typeface="Consolas" panose="020B0609020204030204" pitchFamily="49" charset="0"/>
              </a:rPr>
              <a:t>I</a:t>
            </a:r>
            <a:r>
              <a:rPr lang="en-US" sz="4000" dirty="0">
                <a:latin typeface="Century Gothic" panose="020B0502020202020204" pitchFamily="34" charset="0"/>
              </a:rPr>
              <a:t> am the resurrection </a:t>
            </a:r>
          </a:p>
          <a:p>
            <a:pPr algn="l">
              <a:lnSpc>
                <a:spcPct val="150000"/>
              </a:lnSpc>
            </a:pPr>
            <a:r>
              <a:rPr lang="en-US" sz="4000" dirty="0">
                <a:latin typeface="Century Gothic" panose="020B0502020202020204" pitchFamily="34" charset="0"/>
              </a:rPr>
              <a:t>and the life. </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CD543A14-10F5-4785-93D1-3F9B994BDA0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46960" y="-1290208"/>
            <a:ext cx="609600" cy="609600"/>
          </a:xfrm>
          <a:prstGeom prst="rect">
            <a:avLst/>
          </a:prstGeom>
        </p:spPr>
      </p:pic>
    </p:spTree>
    <p:extLst>
      <p:ext uri="{BB962C8B-B14F-4D97-AF65-F5344CB8AC3E}">
        <p14:creationId xmlns:p14="http://schemas.microsoft.com/office/powerpoint/2010/main" val="250728269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30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750"/>
                                        <p:tgtEl>
                                          <p:spTgt spid="4">
                                            <p:txEl>
                                              <p:pRg st="0" end="0"/>
                                            </p:txEl>
                                          </p:spTgt>
                                        </p:tgtEl>
                                      </p:cBhvr>
                                    </p:animEffect>
                                  </p:childTnLst>
                                </p:cTn>
                              </p:par>
                              <p:par>
                                <p:cTn id="10" presetID="10" presetClass="entr" presetSubtype="0" fill="hold" grpId="0"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par>
                                <p:cTn id="13" presetID="10" presetClass="exit" presetSubtype="0" fill="hold" grpId="0" nodeType="withEffect">
                                  <p:stCondLst>
                                    <p:cond delay="11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5653</TotalTime>
  <Words>560</Words>
  <Application>Microsoft Office PowerPoint</Application>
  <PresentationFormat>On-screen Show (16:10)</PresentationFormat>
  <Paragraphs>133</Paragraphs>
  <Slides>49</Slides>
  <Notes>0</Notes>
  <HiddenSlides>0</HiddenSlides>
  <MMClips>49</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Century Gothic</vt:lpstr>
      <vt:lpstr>Consolas</vt:lpstr>
      <vt:lpstr>Microsoft New Tai Lue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March</dc:creator>
  <cp:lastModifiedBy>Carol Hale</cp:lastModifiedBy>
  <cp:revision>128</cp:revision>
  <dcterms:created xsi:type="dcterms:W3CDTF">2018-11-05T14:58:35Z</dcterms:created>
  <dcterms:modified xsi:type="dcterms:W3CDTF">2019-03-21T17:12:13Z</dcterms:modified>
</cp:coreProperties>
</file>