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5" r:id="rId6"/>
    <p:sldId id="376" r:id="rId7"/>
    <p:sldId id="340" r:id="rId8"/>
    <p:sldId id="343" r:id="rId9"/>
    <p:sldId id="300" r:id="rId10"/>
    <p:sldId id="353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18F0D"/>
    <a:srgbClr val="FF9A05"/>
    <a:srgbClr val="8D5E2F"/>
    <a:srgbClr val="FF40FF"/>
    <a:srgbClr val="945200"/>
    <a:srgbClr val="FF9B01"/>
    <a:srgbClr val="CC4F00"/>
    <a:srgbClr val="FE920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23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7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7769D-D19C-4BDA-B14F-7165A9262B30}"/>
              </a:ext>
            </a:extLst>
          </p:cNvPr>
          <p:cNvSpPr txBox="1"/>
          <p:nvPr/>
        </p:nvSpPr>
        <p:spPr>
          <a:xfrm>
            <a:off x="3694961" y="531954"/>
            <a:ext cx="523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29. Friends Bring a Crippled Man to Jesus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545C75-2825-4141-A366-DA61ED8C5C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2" y="2029536"/>
            <a:ext cx="2844978" cy="32449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CD49E7-6418-4F18-B824-969C38828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8557" y="-120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 one of those days,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was teaching;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2C3770-E062-4019-A236-2EA64C0F6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840" y="-1197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86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there were Pharisees 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teachers of the law sitting by,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5CEF94-B959-42EB-A04D-BC74A6033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1322" y="-1221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999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3" y="1422085"/>
            <a:ext cx="814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had come out of every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village of Galilee, Judea,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Jerusalem.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66A36F-ED84-4CD6-9568-F92BB047F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1008" y="-1202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40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power of the Lord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was with him to heal them.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C26F3B-FB48-440B-AD19-250E495EA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8068" y="-1226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8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Behold, men brought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paralyzed</a:t>
            </a:r>
            <a:r>
              <a:rPr lang="en-US" sz="3600" dirty="0">
                <a:latin typeface="Century Gothic" panose="020B0502020202020204" pitchFamily="34" charset="0"/>
              </a:rPr>
              <a:t> man on a cot,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12B05F-CE6A-43F4-BD18-5BD9BD2B8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2404" y="-1200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1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they </a:t>
            </a:r>
            <a:r>
              <a:rPr lang="en-US" sz="3600" u="sng" dirty="0">
                <a:latin typeface="Century Gothic" panose="020B0502020202020204" pitchFamily="34" charset="0"/>
              </a:rPr>
              <a:t>sought</a:t>
            </a:r>
            <a:r>
              <a:rPr lang="en-US" sz="3600" dirty="0">
                <a:latin typeface="Century Gothic" panose="020B0502020202020204" pitchFamily="34" charset="0"/>
              </a:rPr>
              <a:t> to bring him 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lay before Jesus.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404D8B-196B-4AFC-9140-F036018F8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1562" y="-1194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29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3" y="1422085"/>
            <a:ext cx="768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Not finding a way to bring him 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because of the </a:t>
            </a:r>
            <a:r>
              <a:rPr lang="en-US" sz="3600" u="sng" dirty="0">
                <a:latin typeface="Century Gothic" panose="020B0502020202020204" pitchFamily="34" charset="0"/>
              </a:rPr>
              <a:t>multitude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went up to the housetop,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1C4797-9429-49E6-9310-E6DF9275C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843" y="-1192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127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81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let him down through the tiles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his cot into the middle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before Jesus.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C27DE2-9D5F-4D0A-96DC-6288E031E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5304" y="-1185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03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Seeing their faith, 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said to him, “Man,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your sins are forgiven you.”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2F6282-789E-4937-9085-5B2635675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617" y="-1183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10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scribes and the Pharisees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began to reason, saying,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E764FF-8D5A-4BC7-A6A5-EA2A2E3BE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653" y="-1189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56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“Who is this who speaks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blasphemies?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101451-200F-488B-A366-16381BC91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1809" y="-855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40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can forgive sins,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God alone?”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2D104E-6118-49B9-9F83-F8E4B24F8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582" y="-1181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28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824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Jesus,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perceiving</a:t>
            </a:r>
            <a:r>
              <a:rPr lang="en-US" sz="3600" dirty="0">
                <a:latin typeface="Century Gothic" panose="020B0502020202020204" pitchFamily="34" charset="0"/>
              </a:rPr>
              <a:t> their thoughts,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answered them,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F3F54F-B512-497A-B855-45BF5E9C6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078" y="-118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00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“Why are you reasoning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so in your hearts?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D618F5-A929-4F66-B829-84B150DF5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8887" y="-1186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50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is easier to say,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‘Your sins are forgiven you;’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or to say, ‘Arise and walk?’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DB4892-C1DF-4F0A-8DA8-926D81249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8555" y="-1199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45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that you may know that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Son of Man has </a:t>
            </a:r>
            <a:r>
              <a:rPr lang="en-US" sz="3600" u="sng" dirty="0">
                <a:latin typeface="Century Gothic" panose="020B0502020202020204" pitchFamily="34" charset="0"/>
              </a:rPr>
              <a:t>authority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 earth to forgive sins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83EAB9-20C7-4199-96FA-3120774FC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2382" y="-1196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36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64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(he said to the </a:t>
            </a:r>
            <a:r>
              <a:rPr lang="en-US" sz="3600" u="sng" dirty="0">
                <a:latin typeface="Century Gothic" panose="020B0502020202020204" pitchFamily="34" charset="0"/>
              </a:rPr>
              <a:t>paralyzed</a:t>
            </a:r>
            <a:r>
              <a:rPr lang="en-US" sz="3600" dirty="0">
                <a:latin typeface="Century Gothic" panose="020B0502020202020204" pitchFamily="34" charset="0"/>
              </a:rPr>
              <a:t> man),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6" y="2560517"/>
            <a:ext cx="2369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“I tell you,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go to your house.”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0D46AB-F645-4B37-80CF-0819BC7C2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4574" y="-1200207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2A53BE-BD26-4EF3-8E72-4EF08C2FB2A8}"/>
              </a:ext>
            </a:extLst>
          </p:cNvPr>
          <p:cNvSpPr/>
          <p:nvPr/>
        </p:nvSpPr>
        <p:spPr>
          <a:xfrm>
            <a:off x="3215980" y="2560517"/>
            <a:ext cx="530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arise, take up your cot,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02304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Immediately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rose up before them, and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6135B5-B831-4AB0-B63E-184BC6842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156" y="-1221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3" y="1422085"/>
            <a:ext cx="3668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took up that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he was laying on,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ED1BC7-4530-4B9A-A689-F6E9B9522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078" y="-1213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97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</a:t>
            </a:r>
            <a:r>
              <a:rPr lang="en-US" sz="3600" u="sng" dirty="0">
                <a:latin typeface="Century Gothic" panose="020B0502020202020204" pitchFamily="34" charset="0"/>
              </a:rPr>
              <a:t>departed</a:t>
            </a:r>
            <a:r>
              <a:rPr lang="en-US" sz="3600" dirty="0">
                <a:latin typeface="Century Gothic" panose="020B0502020202020204" pitchFamily="34" charset="0"/>
              </a:rPr>
              <a:t> to his house,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glorifying God.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83B5F2-A416-417D-BE69-6963D111C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6853" y="-1207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22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paralyzed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being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move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P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>
                <a:latin typeface="Century Gothic" panose="020B0502020202020204" pitchFamily="34" charset="0"/>
              </a:rPr>
              <a:t>R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 err="1">
                <a:latin typeface="Century Gothic" panose="020B0502020202020204" pitchFamily="34" charset="0"/>
              </a:rPr>
              <a:t>z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F61238-9875-4DD8-AD0E-52DD032ED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595" y="-1210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41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Amazement took hold on all,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they glorified God.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8AEEC6-3697-442C-BAE7-685220441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652" y="-1195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807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were filled with fear,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saying, “We have seen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strange things today.”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E04F6F-48D3-4449-8560-0C12C7738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0105" y="-1208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5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multitude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crowd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M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L - 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 err="1">
                <a:latin typeface="Century Gothic" panose="020B0502020202020204" pitchFamily="34" charset="0"/>
              </a:rPr>
              <a:t>d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B1C060-5FCB-46A2-BF4A-3C207AC3A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938" y="-1203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238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perceive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understand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p</a:t>
            </a:r>
            <a:r>
              <a:rPr lang="en-US" sz="4400" b="1" dirty="0">
                <a:solidFill>
                  <a:srgbClr val="F18F0D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00FF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EI</a:t>
            </a:r>
            <a:r>
              <a:rPr lang="en-US" sz="4400" dirty="0">
                <a:latin typeface="Century Gothic" panose="020B0502020202020204" pitchFamily="34" charset="0"/>
              </a:rPr>
              <a:t>V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F19D0C-F1ED-4A7A-9CD4-345B6E8E4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9436" y="-1197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270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to make decisions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685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au</a:t>
            </a:r>
            <a:r>
              <a:rPr lang="en-US" sz="4400" dirty="0">
                <a:latin typeface="Century Gothic" panose="020B0502020202020204" pitchFamily="34" charset="0"/>
              </a:rPr>
              <a:t>- TH</a:t>
            </a:r>
            <a:r>
              <a:rPr lang="en-US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OR</a:t>
            </a:r>
            <a:r>
              <a:rPr lang="en-US" sz="4400" dirty="0">
                <a:latin typeface="Century Gothic" panose="020B0502020202020204" pitchFamily="34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- t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93B961-4A0A-4EB7-B508-5A2E7E6B4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9374" y="-1180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9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5499" y="852403"/>
            <a:ext cx="3612995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departed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went away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- P</a:t>
            </a:r>
            <a:r>
              <a:rPr lang="en-US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AR</a:t>
            </a:r>
            <a:r>
              <a:rPr lang="en-US" sz="4400" dirty="0">
                <a:latin typeface="Century Gothic" panose="020B0502020202020204" pitchFamily="34" charset="0"/>
              </a:rPr>
              <a:t>T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AA7BBD-AC08-4837-9693-A8166B1DF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1320" y="-120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sought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57966"/>
            <a:ext cx="917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looked for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(s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400" b="1" dirty="0">
                <a:latin typeface="Century Gothic" panose="020B0502020202020204" pitchFamily="34" charset="0"/>
              </a:rPr>
              <a:t>ugh</a:t>
            </a:r>
            <a:r>
              <a:rPr lang="en-US" sz="4400" dirty="0">
                <a:latin typeface="Century Gothic" panose="020B0502020202020204" pitchFamily="34" charset="0"/>
              </a:rPr>
              <a:t>t)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138BEA-193D-423B-8106-4DB3C2CB3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0833" y="-1189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2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Friends Bring a Crippled Man to Jesus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519134" y="3398461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Luke 5:17-26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9779BB-7C92-42BA-BD5B-F2B42D1CD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0975" y="-1645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86263</TotalTime>
  <Words>381</Words>
  <Application>Microsoft Office PowerPoint</Application>
  <PresentationFormat>On-screen Show (16:10)</PresentationFormat>
  <Paragraphs>82</Paragraphs>
  <Slides>31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621</cp:revision>
  <dcterms:created xsi:type="dcterms:W3CDTF">2017-01-10T01:35:56Z</dcterms:created>
  <dcterms:modified xsi:type="dcterms:W3CDTF">2019-03-18T17:01:03Z</dcterms:modified>
</cp:coreProperties>
</file>