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2" r:id="rId2"/>
    <p:sldId id="442" r:id="rId3"/>
    <p:sldId id="474" r:id="rId4"/>
    <p:sldId id="506" r:id="rId5"/>
    <p:sldId id="508" r:id="rId6"/>
    <p:sldId id="292" r:id="rId7"/>
    <p:sldId id="509" r:id="rId8"/>
    <p:sldId id="477" r:id="rId9"/>
    <p:sldId id="478" r:id="rId10"/>
    <p:sldId id="511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510" r:id="rId21"/>
    <p:sldId id="488" r:id="rId22"/>
    <p:sldId id="512" r:id="rId23"/>
    <p:sldId id="513" r:id="rId24"/>
    <p:sldId id="505" r:id="rId25"/>
    <p:sldId id="489" r:id="rId26"/>
    <p:sldId id="286" r:id="rId27"/>
    <p:sldId id="327" r:id="rId28"/>
    <p:sldId id="333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322" r:id="rId37"/>
    <p:sldId id="403" r:id="rId38"/>
    <p:sldId id="46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456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ch" userId="9424a7d52720a754" providerId="LiveId" clId="{A8402823-3B9C-4AA0-A85F-F13760968086}"/>
    <pc:docChg chg="custSel modSld">
      <pc:chgData name="Steve March" userId="9424a7d52720a754" providerId="LiveId" clId="{A8402823-3B9C-4AA0-A85F-F13760968086}" dt="2022-10-28T21:33:08.676" v="83" actId="1036"/>
      <pc:docMkLst>
        <pc:docMk/>
      </pc:docMkLst>
      <pc:sldChg chg="modSp mod">
        <pc:chgData name="Steve March" userId="9424a7d52720a754" providerId="LiveId" clId="{A8402823-3B9C-4AA0-A85F-F13760968086}" dt="2022-10-28T16:43:49.086" v="23" actId="313"/>
        <pc:sldMkLst>
          <pc:docMk/>
          <pc:sldMk cId="1331807349" sldId="333"/>
        </pc:sldMkLst>
        <pc:spChg chg="mod">
          <ac:chgData name="Steve March" userId="9424a7d52720a754" providerId="LiveId" clId="{A8402823-3B9C-4AA0-A85F-F13760968086}" dt="2022-10-28T16:43:49.086" v="23" actId="313"/>
          <ac:spMkLst>
            <pc:docMk/>
            <pc:sldMk cId="1331807349" sldId="333"/>
            <ac:spMk id="3" creationId="{C958C9BD-CF1C-42CC-93A4-7641316B4BD4}"/>
          </ac:spMkLst>
        </pc:spChg>
      </pc:sldChg>
      <pc:sldChg chg="modSp">
        <pc:chgData name="Steve March" userId="9424a7d52720a754" providerId="LiveId" clId="{A8402823-3B9C-4AA0-A85F-F13760968086}" dt="2022-10-28T16:41:44.280" v="6" actId="313"/>
        <pc:sldMkLst>
          <pc:docMk/>
          <pc:sldMk cId="1809279276" sldId="479"/>
        </pc:sldMkLst>
        <pc:spChg chg="mod">
          <ac:chgData name="Steve March" userId="9424a7d52720a754" providerId="LiveId" clId="{A8402823-3B9C-4AA0-A85F-F13760968086}" dt="2022-10-28T16:41:44.280" v="6" actId="313"/>
          <ac:spMkLst>
            <pc:docMk/>
            <pc:sldMk cId="1809279276" sldId="479"/>
            <ac:spMk id="3" creationId="{C958C9BD-CF1C-42CC-93A4-7641316B4BD4}"/>
          </ac:spMkLst>
        </pc:spChg>
      </pc:sldChg>
      <pc:sldChg chg="modSp mod">
        <pc:chgData name="Steve March" userId="9424a7d52720a754" providerId="LiveId" clId="{A8402823-3B9C-4AA0-A85F-F13760968086}" dt="2022-10-28T16:42:02.469" v="10" actId="313"/>
        <pc:sldMkLst>
          <pc:docMk/>
          <pc:sldMk cId="2374112004" sldId="480"/>
        </pc:sldMkLst>
        <pc:spChg chg="mod">
          <ac:chgData name="Steve March" userId="9424a7d52720a754" providerId="LiveId" clId="{A8402823-3B9C-4AA0-A85F-F13760968086}" dt="2022-10-28T16:42:02.469" v="10" actId="313"/>
          <ac:spMkLst>
            <pc:docMk/>
            <pc:sldMk cId="2374112004" sldId="480"/>
            <ac:spMk id="3" creationId="{C958C9BD-CF1C-42CC-93A4-7641316B4BD4}"/>
          </ac:spMkLst>
        </pc:spChg>
      </pc:sldChg>
      <pc:sldChg chg="modSp mod">
        <pc:chgData name="Steve March" userId="9424a7d52720a754" providerId="LiveId" clId="{A8402823-3B9C-4AA0-A85F-F13760968086}" dt="2022-10-28T16:57:22.899" v="32" actId="166"/>
        <pc:sldMkLst>
          <pc:docMk/>
          <pc:sldMk cId="1936019050" sldId="481"/>
        </pc:sldMkLst>
        <pc:spChg chg="mod">
          <ac:chgData name="Steve March" userId="9424a7d52720a754" providerId="LiveId" clId="{A8402823-3B9C-4AA0-A85F-F13760968086}" dt="2022-10-28T16:57:18.735" v="31" actId="207"/>
          <ac:spMkLst>
            <pc:docMk/>
            <pc:sldMk cId="1936019050" sldId="481"/>
            <ac:spMk id="3" creationId="{C958C9BD-CF1C-42CC-93A4-7641316B4BD4}"/>
          </ac:spMkLst>
        </pc:spChg>
        <pc:picChg chg="ord">
          <ac:chgData name="Steve March" userId="9424a7d52720a754" providerId="LiveId" clId="{A8402823-3B9C-4AA0-A85F-F13760968086}" dt="2022-10-28T16:57:22.899" v="32" actId="166"/>
          <ac:picMkLst>
            <pc:docMk/>
            <pc:sldMk cId="1936019050" sldId="481"/>
            <ac:picMk id="2" creationId="{FAADBA5F-264B-825B-852E-CA2FFE522778}"/>
          </ac:picMkLst>
        </pc:picChg>
      </pc:sldChg>
      <pc:sldChg chg="delSp modSp mod">
        <pc:chgData name="Steve March" userId="9424a7d52720a754" providerId="LiveId" clId="{A8402823-3B9C-4AA0-A85F-F13760968086}" dt="2022-10-28T16:56:56.509" v="30" actId="478"/>
        <pc:sldMkLst>
          <pc:docMk/>
          <pc:sldMk cId="2869759364" sldId="482"/>
        </pc:sldMkLst>
        <pc:spChg chg="del">
          <ac:chgData name="Steve March" userId="9424a7d52720a754" providerId="LiveId" clId="{A8402823-3B9C-4AA0-A85F-F13760968086}" dt="2022-10-28T16:56:56.509" v="30" actId="478"/>
          <ac:spMkLst>
            <pc:docMk/>
            <pc:sldMk cId="2869759364" sldId="482"/>
            <ac:spMk id="2" creationId="{7DFB024D-97A9-FF36-52D4-13E2DACC1FCA}"/>
          </ac:spMkLst>
        </pc:spChg>
        <pc:spChg chg="mod">
          <ac:chgData name="Steve March" userId="9424a7d52720a754" providerId="LiveId" clId="{A8402823-3B9C-4AA0-A85F-F13760968086}" dt="2022-10-28T16:42:41.376" v="18" actId="14100"/>
          <ac:spMkLst>
            <pc:docMk/>
            <pc:sldMk cId="2869759364" sldId="482"/>
            <ac:spMk id="3" creationId="{C958C9BD-CF1C-42CC-93A4-7641316B4BD4}"/>
          </ac:spMkLst>
        </pc:spChg>
        <pc:picChg chg="mod">
          <ac:chgData name="Steve March" userId="9424a7d52720a754" providerId="LiveId" clId="{A8402823-3B9C-4AA0-A85F-F13760968086}" dt="2022-10-28T16:42:51.897" v="21" actId="1076"/>
          <ac:picMkLst>
            <pc:docMk/>
            <pc:sldMk cId="2869759364" sldId="482"/>
            <ac:picMk id="4" creationId="{9FA2E82A-FA16-69C0-38B9-0E1A461DB967}"/>
          </ac:picMkLst>
        </pc:picChg>
      </pc:sldChg>
      <pc:sldChg chg="delSp modSp mod modTransition delAnim modAnim">
        <pc:chgData name="Steve March" userId="9424a7d52720a754" providerId="LiveId" clId="{A8402823-3B9C-4AA0-A85F-F13760968086}" dt="2022-10-28T21:30:26.821" v="71"/>
        <pc:sldMkLst>
          <pc:docMk/>
          <pc:sldMk cId="1216730234" sldId="486"/>
        </pc:sldMkLst>
        <pc:spChg chg="mod">
          <ac:chgData name="Steve March" userId="9424a7d52720a754" providerId="LiveId" clId="{A8402823-3B9C-4AA0-A85F-F13760968086}" dt="2022-10-28T21:03:30.422" v="50" actId="2711"/>
          <ac:spMkLst>
            <pc:docMk/>
            <pc:sldMk cId="1216730234" sldId="486"/>
            <ac:spMk id="3" creationId="{C958C9BD-CF1C-42CC-93A4-7641316B4BD4}"/>
          </ac:spMkLst>
        </pc:spChg>
        <pc:spChg chg="del mod">
          <ac:chgData name="Steve March" userId="9424a7d52720a754" providerId="LiveId" clId="{A8402823-3B9C-4AA0-A85F-F13760968086}" dt="2022-10-28T21:02:19.324" v="38" actId="478"/>
          <ac:spMkLst>
            <pc:docMk/>
            <pc:sldMk cId="1216730234" sldId="486"/>
            <ac:spMk id="9" creationId="{B42C5927-44B8-BCAF-272C-A49B1899C299}"/>
          </ac:spMkLst>
        </pc:spChg>
        <pc:picChg chg="mod ord">
          <ac:chgData name="Steve March" userId="9424a7d52720a754" providerId="LiveId" clId="{A8402823-3B9C-4AA0-A85F-F13760968086}" dt="2022-10-28T21:02:49.617" v="46" actId="14100"/>
          <ac:picMkLst>
            <pc:docMk/>
            <pc:sldMk cId="1216730234" sldId="486"/>
            <ac:picMk id="2" creationId="{827130BC-CC70-0D47-2154-8A9F535DA110}"/>
          </ac:picMkLst>
        </pc:picChg>
        <pc:picChg chg="del">
          <ac:chgData name="Steve March" userId="9424a7d52720a754" providerId="LiveId" clId="{A8402823-3B9C-4AA0-A85F-F13760968086}" dt="2022-10-28T21:28:35.305" v="61" actId="478"/>
          <ac:picMkLst>
            <pc:docMk/>
            <pc:sldMk cId="1216730234" sldId="486"/>
            <ac:picMk id="4" creationId="{07A95F74-79A0-099B-6E78-490990E79103}"/>
          </ac:picMkLst>
        </pc:picChg>
        <pc:picChg chg="mod">
          <ac:chgData name="Steve March" userId="9424a7d52720a754" providerId="LiveId" clId="{A8402823-3B9C-4AA0-A85F-F13760968086}" dt="2022-10-28T21:30:16.411" v="70" actId="1036"/>
          <ac:picMkLst>
            <pc:docMk/>
            <pc:sldMk cId="1216730234" sldId="486"/>
            <ac:picMk id="5" creationId="{70143562-2CD0-8FFF-F206-6A509643C82B}"/>
          </ac:picMkLst>
        </pc:picChg>
      </pc:sldChg>
      <pc:sldChg chg="modSp mod">
        <pc:chgData name="Steve March" userId="9424a7d52720a754" providerId="LiveId" clId="{A8402823-3B9C-4AA0-A85F-F13760968086}" dt="2022-10-28T21:05:50.385" v="51" actId="2711"/>
        <pc:sldMkLst>
          <pc:docMk/>
          <pc:sldMk cId="4065431822" sldId="487"/>
        </pc:sldMkLst>
        <pc:spChg chg="mod">
          <ac:chgData name="Steve March" userId="9424a7d52720a754" providerId="LiveId" clId="{A8402823-3B9C-4AA0-A85F-F13760968086}" dt="2022-10-28T21:05:50.385" v="51" actId="2711"/>
          <ac:spMkLst>
            <pc:docMk/>
            <pc:sldMk cId="4065431822" sldId="487"/>
            <ac:spMk id="4" creationId="{467E8814-A647-415A-8AE3-20E5A1F6C836}"/>
          </ac:spMkLst>
        </pc:spChg>
      </pc:sldChg>
      <pc:sldChg chg="modSp mod">
        <pc:chgData name="Steve March" userId="9424a7d52720a754" providerId="LiveId" clId="{A8402823-3B9C-4AA0-A85F-F13760968086}" dt="2022-10-28T21:07:58.611" v="55" actId="20577"/>
        <pc:sldMkLst>
          <pc:docMk/>
          <pc:sldMk cId="889407600" sldId="488"/>
        </pc:sldMkLst>
        <pc:spChg chg="mod">
          <ac:chgData name="Steve March" userId="9424a7d52720a754" providerId="LiveId" clId="{A8402823-3B9C-4AA0-A85F-F13760968086}" dt="2022-10-28T21:07:58.611" v="55" actId="20577"/>
          <ac:spMkLst>
            <pc:docMk/>
            <pc:sldMk cId="889407600" sldId="488"/>
            <ac:spMk id="8" creationId="{0CAAACD3-AB2F-3295-3206-BDB90F138C98}"/>
          </ac:spMkLst>
        </pc:spChg>
      </pc:sldChg>
      <pc:sldChg chg="modSp">
        <pc:chgData name="Steve March" userId="9424a7d52720a754" providerId="LiveId" clId="{A8402823-3B9C-4AA0-A85F-F13760968086}" dt="2022-10-28T16:44:08.040" v="27" actId="313"/>
        <pc:sldMkLst>
          <pc:docMk/>
          <pc:sldMk cId="2038320138" sldId="497"/>
        </pc:sldMkLst>
        <pc:spChg chg="mod">
          <ac:chgData name="Steve March" userId="9424a7d52720a754" providerId="LiveId" clId="{A8402823-3B9C-4AA0-A85F-F13760968086}" dt="2022-10-28T16:44:08.040" v="27" actId="313"/>
          <ac:spMkLst>
            <pc:docMk/>
            <pc:sldMk cId="2038320138" sldId="497"/>
            <ac:spMk id="3" creationId="{C958C9BD-CF1C-42CC-93A4-7641316B4BD4}"/>
          </ac:spMkLst>
        </pc:spChg>
      </pc:sldChg>
      <pc:sldChg chg="modSp mod">
        <pc:chgData name="Steve March" userId="9424a7d52720a754" providerId="LiveId" clId="{A8402823-3B9C-4AA0-A85F-F13760968086}" dt="2022-10-28T16:44:24.646" v="29" actId="313"/>
        <pc:sldMkLst>
          <pc:docMk/>
          <pc:sldMk cId="582504310" sldId="498"/>
        </pc:sldMkLst>
        <pc:spChg chg="mod">
          <ac:chgData name="Steve March" userId="9424a7d52720a754" providerId="LiveId" clId="{A8402823-3B9C-4AA0-A85F-F13760968086}" dt="2022-10-28T16:44:24.646" v="29" actId="313"/>
          <ac:spMkLst>
            <pc:docMk/>
            <pc:sldMk cId="582504310" sldId="498"/>
            <ac:spMk id="3" creationId="{C958C9BD-CF1C-42CC-93A4-7641316B4BD4}"/>
          </ac:spMkLst>
        </pc:spChg>
      </pc:sldChg>
      <pc:sldChg chg="delSp modSp mod modTransition delAnim modAnim">
        <pc:chgData name="Steve March" userId="9424a7d52720a754" providerId="LiveId" clId="{A8402823-3B9C-4AA0-A85F-F13760968086}" dt="2022-10-28T21:33:08.676" v="83" actId="1036"/>
        <pc:sldMkLst>
          <pc:docMk/>
          <pc:sldMk cId="869479580" sldId="500"/>
        </pc:sldMkLst>
        <pc:spChg chg="mod">
          <ac:chgData name="Steve March" userId="9424a7d52720a754" providerId="LiveId" clId="{A8402823-3B9C-4AA0-A85F-F13760968086}" dt="2022-10-28T21:10:15.526" v="57" actId="2711"/>
          <ac:spMkLst>
            <pc:docMk/>
            <pc:sldMk cId="869479580" sldId="500"/>
            <ac:spMk id="3" creationId="{C958C9BD-CF1C-42CC-93A4-7641316B4BD4}"/>
          </ac:spMkLst>
        </pc:spChg>
        <pc:picChg chg="del">
          <ac:chgData name="Steve March" userId="9424a7d52720a754" providerId="LiveId" clId="{A8402823-3B9C-4AA0-A85F-F13760968086}" dt="2022-10-28T21:31:10.150" v="72" actId="478"/>
          <ac:picMkLst>
            <pc:docMk/>
            <pc:sldMk cId="869479580" sldId="500"/>
            <ac:picMk id="2" creationId="{1BCD680A-CA10-D3BB-33DD-AD3B5A96CEB9}"/>
          </ac:picMkLst>
        </pc:picChg>
        <pc:picChg chg="mod">
          <ac:chgData name="Steve March" userId="9424a7d52720a754" providerId="LiveId" clId="{A8402823-3B9C-4AA0-A85F-F13760968086}" dt="2022-10-28T21:33:08.676" v="83" actId="1036"/>
          <ac:picMkLst>
            <pc:docMk/>
            <pc:sldMk cId="869479580" sldId="500"/>
            <ac:picMk id="4" creationId="{E732CA54-14B1-7AC6-125F-EEC4A4A8FD16}"/>
          </ac:picMkLst>
        </pc:picChg>
      </pc:sldChg>
      <pc:sldChg chg="modSp mod">
        <pc:chgData name="Steve March" userId="9424a7d52720a754" providerId="LiveId" clId="{A8402823-3B9C-4AA0-A85F-F13760968086}" dt="2022-10-28T21:06:41.684" v="53" actId="20577"/>
        <pc:sldMkLst>
          <pc:docMk/>
          <pc:sldMk cId="938680271" sldId="501"/>
        </pc:sldMkLst>
        <pc:spChg chg="mod">
          <ac:chgData name="Steve March" userId="9424a7d52720a754" providerId="LiveId" clId="{A8402823-3B9C-4AA0-A85F-F13760968086}" dt="2022-10-28T21:06:41.684" v="53" actId="20577"/>
          <ac:spMkLst>
            <pc:docMk/>
            <pc:sldMk cId="938680271" sldId="501"/>
            <ac:spMk id="3" creationId="{C958C9BD-CF1C-42CC-93A4-7641316B4BD4}"/>
          </ac:spMkLst>
        </pc:spChg>
      </pc:sldChg>
      <pc:sldChg chg="modSp mod">
        <pc:chgData name="Steve March" userId="9424a7d52720a754" providerId="LiveId" clId="{A8402823-3B9C-4AA0-A85F-F13760968086}" dt="2022-10-28T16:58:09.976" v="36" actId="1076"/>
        <pc:sldMkLst>
          <pc:docMk/>
          <pc:sldMk cId="439969976" sldId="505"/>
        </pc:sldMkLst>
        <pc:spChg chg="mod">
          <ac:chgData name="Steve March" userId="9424a7d52720a754" providerId="LiveId" clId="{A8402823-3B9C-4AA0-A85F-F13760968086}" dt="2022-10-28T16:58:09.976" v="36" actId="1076"/>
          <ac:spMkLst>
            <pc:docMk/>
            <pc:sldMk cId="439969976" sldId="505"/>
            <ac:spMk id="2" creationId="{A020D34A-D047-33C9-1946-5AC7261F5914}"/>
          </ac:spMkLst>
        </pc:spChg>
        <pc:picChg chg="mod">
          <ac:chgData name="Steve March" userId="9424a7d52720a754" providerId="LiveId" clId="{A8402823-3B9C-4AA0-A85F-F13760968086}" dt="2022-10-28T16:58:04.595" v="35" actId="1076"/>
          <ac:picMkLst>
            <pc:docMk/>
            <pc:sldMk cId="439969976" sldId="505"/>
            <ac:picMk id="9" creationId="{9BB82D9D-0618-54FF-A1A4-C43C45FA3DF1}"/>
          </ac:picMkLst>
        </pc:picChg>
      </pc:sldChg>
      <pc:sldChg chg="modSp mod">
        <pc:chgData name="Steve March" userId="9424a7d52720a754" providerId="LiveId" clId="{A8402823-3B9C-4AA0-A85F-F13760968086}" dt="2022-10-28T21:15:04.249" v="60" actId="113"/>
        <pc:sldMkLst>
          <pc:docMk/>
          <pc:sldMk cId="1871078634" sldId="508"/>
        </pc:sldMkLst>
        <pc:spChg chg="mod">
          <ac:chgData name="Steve March" userId="9424a7d52720a754" providerId="LiveId" clId="{A8402823-3B9C-4AA0-A85F-F13760968086}" dt="2022-10-28T21:15:04.249" v="60" actId="113"/>
          <ac:spMkLst>
            <pc:docMk/>
            <pc:sldMk cId="1871078634" sldId="508"/>
            <ac:spMk id="2" creationId="{7C285637-0BA8-9AD5-CBE1-97E1CA01703A}"/>
          </ac:spMkLst>
        </pc:spChg>
      </pc:sldChg>
      <pc:sldChg chg="modSp mod">
        <pc:chgData name="Steve March" userId="9424a7d52720a754" providerId="LiveId" clId="{A8402823-3B9C-4AA0-A85F-F13760968086}" dt="2022-10-28T16:41:30.794" v="2" actId="313"/>
        <pc:sldMkLst>
          <pc:docMk/>
          <pc:sldMk cId="2692792039" sldId="511"/>
        </pc:sldMkLst>
        <pc:spChg chg="mod">
          <ac:chgData name="Steve March" userId="9424a7d52720a754" providerId="LiveId" clId="{A8402823-3B9C-4AA0-A85F-F13760968086}" dt="2022-10-28T16:41:30.794" v="2" actId="313"/>
          <ac:spMkLst>
            <pc:docMk/>
            <pc:sldMk cId="2692792039" sldId="511"/>
            <ac:spMk id="4" creationId="{0854CA00-6FC4-CD27-AFBE-A79F88A65C59}"/>
          </ac:spMkLst>
        </pc:spChg>
        <pc:picChg chg="ord">
          <ac:chgData name="Steve March" userId="9424a7d52720a754" providerId="LiveId" clId="{A8402823-3B9C-4AA0-A85F-F13760968086}" dt="2022-10-28T16:41:25.704" v="0" actId="167"/>
          <ac:picMkLst>
            <pc:docMk/>
            <pc:sldMk cId="2692792039" sldId="511"/>
            <ac:picMk id="7" creationId="{98EEBA21-DBB5-3662-0B7B-D71E2296A5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1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7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4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5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5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7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40DCA-E0DB-6F6B-12A4-B333CFEF983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EFD514-5125-905D-EE42-A8B0C1EE4559}"/>
              </a:ext>
            </a:extLst>
          </p:cNvPr>
          <p:cNvSpPr txBox="1"/>
          <p:nvPr/>
        </p:nvSpPr>
        <p:spPr>
          <a:xfrm>
            <a:off x="612585" y="3447530"/>
            <a:ext cx="2246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God’s water miracle in the desert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Numbers 20:1-13 (-ck)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A9BB5-1748-6079-66A0-D3951B08FAF5}"/>
              </a:ext>
            </a:extLst>
          </p:cNvPr>
          <p:cNvSpPr txBox="1"/>
          <p:nvPr/>
        </p:nvSpPr>
        <p:spPr>
          <a:xfrm>
            <a:off x="628032" y="330846"/>
            <a:ext cx="7724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1.12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 Stick Struck the Rock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706E8-D784-FD42-70AA-E5E15EDC7F3A}"/>
              </a:ext>
            </a:extLst>
          </p:cNvPr>
          <p:cNvSpPr txBox="1"/>
          <p:nvPr/>
        </p:nvSpPr>
        <p:spPr>
          <a:xfrm>
            <a:off x="5256031" y="6350522"/>
            <a:ext cx="46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www.EasyReadEnglish.com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62A5B0-32FE-81D8-FC00-6C8ADA88B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718" y="-1035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EEBA21-DBB5-3662-0B7B-D71E2296A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73" y="941556"/>
            <a:ext cx="10080160" cy="56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54CA00-6FC4-CD27-AFBE-A79F88A65C59}"/>
              </a:ext>
            </a:extLst>
          </p:cNvPr>
          <p:cNvSpPr txBox="1">
            <a:spLocks/>
          </p:cNvSpPr>
          <p:nvPr/>
        </p:nvSpPr>
        <p:spPr>
          <a:xfrm>
            <a:off x="768034" y="76955"/>
            <a:ext cx="10838507" cy="1828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they said, “We will pack and go back.”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0F0D21-DE74-8C47-12A1-36941E7EA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2024" y="-1004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92039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718" y="528606"/>
            <a:ext cx="4716232" cy="522034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lack water and all the good food we had in Egypt.”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0CAE7-3703-6134-96B5-B81C72403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r="37931"/>
          <a:stretch/>
        </p:blipFill>
        <p:spPr bwMode="auto">
          <a:xfrm flipH="1">
            <a:off x="5875699" y="338410"/>
            <a:ext cx="5152242" cy="6247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D3A348-229B-0104-E1AE-64A8501D3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0542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23011"/>
            <a:ext cx="11017956" cy="314405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“Yuck. We have no luck. We are stuck in this hot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desert.”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11D11-2769-DBBE-8964-621003BCD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11" y="1466662"/>
            <a:ext cx="9236603" cy="520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19E208-538A-ED2C-8B8A-3A62F432D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5809" y="-977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275" y="500310"/>
            <a:ext cx="5024943" cy="2923101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are thirsty. Our animals are thirsty.”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B34CA6-5630-C386-868A-FA0F8655E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1489" y="-1031341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ADBA5F-264B-825B-852E-CA2FFE522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1367073"/>
            <a:ext cx="10833952" cy="5078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2E82A-FA16-69C0-38B9-0E1A461DB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2997" y="348639"/>
            <a:ext cx="9922595" cy="63554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44" y="307818"/>
            <a:ext cx="7443552" cy="339643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“Quick! Chicks are sick. Our flocks are sick. They will kick.”</a:t>
            </a:r>
            <a:endParaRPr lang="en-US" sz="32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1485B3-0D09-0F55-9C84-458AC4FE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9184" y="-1004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BEFC8-4A6A-DA92-4E00-F013523F6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54" y="1113576"/>
            <a:ext cx="8721631" cy="5100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03" y="304193"/>
            <a:ext cx="2581646" cy="634557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went back to check with God, “Help us!”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70CA02-41BB-1CC6-7E3C-2BE0D3221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9184" y="-1022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266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9" y="160261"/>
            <a:ext cx="10851502" cy="299348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 to Moses, “</a:t>
            </a: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help you. You must tell a big rock to give you water.”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26E23-AFD0-1AA3-957A-65FADDCE7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r="27134" b="29347"/>
          <a:stretch/>
        </p:blipFill>
        <p:spPr bwMode="auto">
          <a:xfrm>
            <a:off x="4273237" y="1566251"/>
            <a:ext cx="7306145" cy="4988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37EDF-5721-5BE8-73A1-2982D018A514}"/>
              </a:ext>
            </a:extLst>
          </p:cNvPr>
          <p:cNvSpPr txBox="1"/>
          <p:nvPr/>
        </p:nvSpPr>
        <p:spPr>
          <a:xfrm>
            <a:off x="577159" y="2404623"/>
            <a:ext cx="29355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What?  </a:t>
            </a:r>
          </a:p>
          <a:p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rock? </a:t>
            </a:r>
          </a:p>
          <a:p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Yes.</a:t>
            </a:r>
            <a:endParaRPr lang="en-US" sz="4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A26DD1-81EE-70C5-BE44-9CB59EBA1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6634" y="-1013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B7A26-BEBB-09CA-7F1E-5B2CD12C6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20" y="1066687"/>
            <a:ext cx="10348112" cy="5826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073" y="261815"/>
            <a:ext cx="10619614" cy="123200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did pick a big, black stick.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EC94EF-8BBE-0FCC-6182-4DB9FD81F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7581" y="-1004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2936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130BC-CC70-0D47-2154-8A9F535DA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36" y="1260542"/>
            <a:ext cx="9631717" cy="54237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66" y="229427"/>
            <a:ext cx="11695533" cy="1499785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said to the men, 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“Must </a:t>
            </a:r>
            <a:r>
              <a:rPr lang="en-US" sz="4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get you water from this rock?”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4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143562-2CD0-8FFF-F206-6A509643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1366" y="-1004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1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9D9FC-E74B-9EB9-F5C3-9F83F0AD18E3}"/>
              </a:ext>
            </a:extLst>
          </p:cNvPr>
          <p:cNvSpPr txBox="1">
            <a:spLocks/>
          </p:cNvSpPr>
          <p:nvPr/>
        </p:nvSpPr>
        <p:spPr>
          <a:xfrm>
            <a:off x="587830" y="160261"/>
            <a:ext cx="10851502" cy="18043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pulled back. He struck the rock…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1EF927-D8D3-CB4A-D77C-DBC553B58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5" y="1349004"/>
            <a:ext cx="8256760" cy="46494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7E8814-A647-415A-8AE3-20E5A1F6C836}"/>
              </a:ext>
            </a:extLst>
          </p:cNvPr>
          <p:cNvSpPr txBox="1">
            <a:spLocks/>
          </p:cNvSpPr>
          <p:nvPr/>
        </p:nvSpPr>
        <p:spPr>
          <a:xfrm>
            <a:off x="551616" y="1665846"/>
            <a:ext cx="2924915" cy="42460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smack, whack, clack. </a:t>
            </a:r>
            <a:r>
              <a:rPr lang="en-US" sz="4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felt like a brick.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C2BFEA-5F15-A97E-4946-59B863B45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3382" y="-1013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822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18567" y="2177891"/>
            <a:ext cx="10052586" cy="260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wh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bl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cr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l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(what you do not have)</a:t>
            </a:r>
            <a:endParaRPr lang="en-US" sz="2800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4873BA-6344-465A-79C5-EDA853AC6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8238" y="-1035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66" y="229427"/>
            <a:ext cx="11191557" cy="217879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struck the rock again.…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130BC-CC70-0D47-2154-8A9F535DA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99" y="851025"/>
            <a:ext cx="10310726" cy="580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B4A961-575E-5744-F076-7124A865D331}"/>
              </a:ext>
            </a:extLst>
          </p:cNvPr>
          <p:cNvSpPr txBox="1">
            <a:spLocks/>
          </p:cNvSpPr>
          <p:nvPr/>
        </p:nvSpPr>
        <p:spPr>
          <a:xfrm>
            <a:off x="494958" y="923444"/>
            <a:ext cx="3325605" cy="29423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smack, whack, crack.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1EC0AD-ED96-4C3E-D72D-9657BCD4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3628" y="-101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28510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64674-8FF2-91AB-1270-33792FE21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28" y="638836"/>
            <a:ext cx="11056292" cy="6219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232837" y="113423"/>
            <a:ext cx="11959163" cy="161578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Fresh, clean, wet water came flowing out of the rock.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417411-EF13-0048-B93D-5228065B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596" y="-977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7600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64674-8FF2-91AB-1270-33792FE21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6" t="30489" r="-410" b="1092"/>
          <a:stretch/>
        </p:blipFill>
        <p:spPr bwMode="auto">
          <a:xfrm>
            <a:off x="5004536" y="760491"/>
            <a:ext cx="7187464" cy="53687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450121" y="222064"/>
            <a:ext cx="4465912" cy="49474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was not a trick. “We have luck!” The men sucked water.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ABFBC3-F5E0-DA95-3330-B4F19644E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0130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3928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64674-8FF2-91AB-1270-33792FE21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22918" r="30234" b="-145"/>
          <a:stretch/>
        </p:blipFill>
        <p:spPr bwMode="auto">
          <a:xfrm>
            <a:off x="126748" y="416459"/>
            <a:ext cx="9107892" cy="609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8854288" y="529882"/>
            <a:ext cx="2996879" cy="56174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did the women and children and animals.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FCEBEF-C214-E578-71AF-C9282D762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398" y="-998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0021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B82D9D-0618-54FF-A1A4-C43C45FA3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84" t="49373" r="31312" b="27757"/>
          <a:stretch/>
        </p:blipFill>
        <p:spPr>
          <a:xfrm>
            <a:off x="3847723" y="1309622"/>
            <a:ext cx="4072845" cy="26725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C603-F7C3-7AA5-5321-24A56F016652}"/>
              </a:ext>
            </a:extLst>
          </p:cNvPr>
          <p:cNvSpPr txBox="1">
            <a:spLocks/>
          </p:cNvSpPr>
          <p:nvPr/>
        </p:nvSpPr>
        <p:spPr>
          <a:xfrm>
            <a:off x="1637182" y="438743"/>
            <a:ext cx="8946319" cy="9554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God was mad at Moses.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20D34A-D047-33C9-1946-5AC7261F5914}"/>
              </a:ext>
            </a:extLst>
          </p:cNvPr>
          <p:cNvSpPr txBox="1">
            <a:spLocks/>
          </p:cNvSpPr>
          <p:nvPr/>
        </p:nvSpPr>
        <p:spPr>
          <a:xfrm>
            <a:off x="1674891" y="4083109"/>
            <a:ext cx="9198321" cy="16100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did not speak to the rock.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B6803F-1C68-262A-A9D6-5D7BC51B0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8772" y="-971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9976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864" y="278567"/>
            <a:ext cx="10683090" cy="9074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struck the rock – whack, whack!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D601F-E31E-56C8-2CE2-20EC03751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35" y="1412340"/>
            <a:ext cx="8101681" cy="456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7003E0-A712-E4EC-A009-1EB86F335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7703" y="-1013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2668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1.12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Stick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Struck the Rock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Numbers 20:1-13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9A6758-F4C4-4034-DD89-152CDA2B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5521" y="-1013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led the Jews into the desert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go to their new home.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they said,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will pack and go back.”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C0C72-99DC-FB8F-0BFC-495FA0563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611" y="-995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23940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lack water and all the good food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had in Egypt. Yuck.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no luck.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stuck in this hot desert.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thirsty. Our animals are thirsty.”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27CA98-A4C0-E95A-EE67-53E93AEAF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7580" y="-1017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0138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20789" y="2041343"/>
            <a:ext cx="9878348" cy="262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ch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endParaRPr lang="en-US" sz="4800" b="1" dirty="0">
              <a:solidFill>
                <a:srgbClr val="0099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19171A-7AD7-DDB3-CA03-4ABD95EA5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7290" y="-1004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230"/>
      </p:ext>
    </p:extLst>
  </p:cSld>
  <p:clrMapOvr>
    <a:masterClrMapping/>
  </p:clrMapOvr>
  <p:transition advClick="0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“Quick! Chicks are sick.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flocks are sick. They will kick.”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went back to check with God, “Help us!”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8B0B9F-4036-7EF8-29AD-B07B4C222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0542" y="-971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4310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 to Moses,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help you. You must  tell a big rock to give you water.”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What? A rock? Yes.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did pick a big, black stick.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32A7B7-886E-7698-30EB-C1FDFF07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061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9501"/>
      </p:ext>
    </p:extLst>
  </p:cSld>
  <p:clrMapOvr>
    <a:masterClrMapping/>
  </p:clrMapOvr>
  <p:transition advClick="0" advTm="20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said to the men, “Must 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get you water from this rock?”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pulled back.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struck the rock…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smack, whack, clack. 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felt like a brick.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2CA54-14B1-7AC6-125F-EEC4A4A8FD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6511" y="-1007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9580"/>
      </p:ext>
    </p:extLst>
  </p:cSld>
  <p:clrMapOvr>
    <a:masterClrMapping/>
  </p:clrMapOvr>
  <p:transition advClick="0" advTm="1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1" y="970693"/>
            <a:ext cx="10249467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struck the rock again.…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smack, whack, crack.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Fresh, clean, wet water came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flowing out of the rock.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A26C02-EB59-3874-0709-435F2F695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2848" y="-998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027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was not a trick. “We have luck!”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men sucked water.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did the women and children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animals.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5B4482-331C-7E72-3EF1-85FC43143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0542" y="-986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598"/>
      </p:ext>
    </p:extLst>
  </p:cSld>
  <p:clrMapOvr>
    <a:masterClrMapping/>
  </p:clrMapOvr>
  <p:transition advClick="0" advTm="1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God was mad at Moses. Why?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did not speak to the rock.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struck the rock –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whack, whack!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0C1FC5-DE05-851F-79A9-11487602A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8650" y="-1004185"/>
            <a:ext cx="609600" cy="6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123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3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20789" y="2041343"/>
            <a:ext cx="9878348" cy="1714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y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endParaRPr lang="en-US" sz="4800" b="1" dirty="0">
              <a:solidFill>
                <a:srgbClr val="00999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str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8256C3-E5B5-5115-196E-91D9861FF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4986" y="-103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2501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85637-0BA8-9AD5-CBE1-97E1CA01703A}"/>
              </a:ext>
            </a:extLst>
          </p:cNvPr>
          <p:cNvSpPr txBox="1"/>
          <p:nvPr/>
        </p:nvSpPr>
        <p:spPr>
          <a:xfrm>
            <a:off x="2655037" y="2708241"/>
            <a:ext cx="6769619" cy="1632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water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				M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D49ABD-6A10-7069-EFB3-5AA6CBBF7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360" y="-1031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78634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FF299-5639-FC64-DFD5-19E2503F3B1B}"/>
              </a:ext>
            </a:extLst>
          </p:cNvPr>
          <p:cNvSpPr txBox="1"/>
          <p:nvPr/>
        </p:nvSpPr>
        <p:spPr>
          <a:xfrm>
            <a:off x="1403287" y="2423580"/>
            <a:ext cx="918926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			said			have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			his				to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EC76FE-7BA8-DEC8-4788-83CCB6B91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361" y="-977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5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FF299-5639-FC64-DFD5-19E2503F3B1B}"/>
              </a:ext>
            </a:extLst>
          </p:cNvPr>
          <p:cNvSpPr txBox="1"/>
          <p:nvPr/>
        </p:nvSpPr>
        <p:spPr>
          <a:xfrm>
            <a:off x="1530036" y="2432633"/>
            <a:ext cx="9044412" cy="173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again			from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pulled		was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E8FBA2-DEB6-1B68-80DE-7563F6831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9750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86308"/>
      </p:ext>
    </p:extLst>
  </p:cSld>
  <p:clrMapOvr>
    <a:masterClrMapping/>
  </p:clrMapOvr>
  <p:transition advClick="0" advTm="4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E22457-FE45-6AE2-6829-37AACBD59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394" cy="6861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8749E-171A-2A95-1E47-BCDEEAA2C909}"/>
              </a:ext>
            </a:extLst>
          </p:cNvPr>
          <p:cNvSpPr txBox="1"/>
          <p:nvPr/>
        </p:nvSpPr>
        <p:spPr>
          <a:xfrm>
            <a:off x="612585" y="3447530"/>
            <a:ext cx="2246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God’s water miracle in the desert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Numbers 20:1-13 (-ck)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A5E02-02F1-0101-B59C-587ADE59F509}"/>
              </a:ext>
            </a:extLst>
          </p:cNvPr>
          <p:cNvSpPr txBox="1"/>
          <p:nvPr/>
        </p:nvSpPr>
        <p:spPr>
          <a:xfrm>
            <a:off x="628032" y="330846"/>
            <a:ext cx="7724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1.12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 Stick Struck the Rock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52A45-6485-D063-9F1D-21E2D6428815}"/>
              </a:ext>
            </a:extLst>
          </p:cNvPr>
          <p:cNvSpPr txBox="1"/>
          <p:nvPr/>
        </p:nvSpPr>
        <p:spPr>
          <a:xfrm>
            <a:off x="5256031" y="6350522"/>
            <a:ext cx="46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www.EasyReadEnglish.com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01601-613A-B573-B4E3-A1B25371D9E8}"/>
              </a:ext>
            </a:extLst>
          </p:cNvPr>
          <p:cNvSpPr txBox="1"/>
          <p:nvPr/>
        </p:nvSpPr>
        <p:spPr>
          <a:xfrm>
            <a:off x="9330715" y="476406"/>
            <a:ext cx="1718225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Read,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You Read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C76D1-5E1E-F336-12B9-6B0C53D95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5810" y="-102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0" y="177449"/>
            <a:ext cx="10710249" cy="1913902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Moses led the Jews into the desert to go to their new home.</a:t>
            </a:r>
          </a:p>
        </p:txBody>
      </p:sp>
      <p:pic>
        <p:nvPicPr>
          <p:cNvPr id="13" name="Picture 12" descr="Diagram">
            <a:extLst>
              <a:ext uri="{FF2B5EF4-FFF2-40B4-BE49-F238E27FC236}">
                <a16:creationId xmlns:a16="http://schemas.microsoft.com/office/drawing/2014/main" id="{AB20F8A1-1A7C-AB83-ACF7-221E03156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7"/>
          <a:stretch/>
        </p:blipFill>
        <p:spPr>
          <a:xfrm>
            <a:off x="1258431" y="2408221"/>
            <a:ext cx="9675682" cy="406046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35971E-2CA0-C206-CDA6-704A8733C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4039" y="-102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21726</TotalTime>
  <Words>862</Words>
  <Application>Microsoft Office PowerPoint</Application>
  <PresentationFormat>Widescreen</PresentationFormat>
  <Paragraphs>127</Paragraphs>
  <Slides>38</Slides>
  <Notes>18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Sight Words</vt:lpstr>
      <vt:lpstr>Rule Breakers (Read and Spell)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149</cp:revision>
  <dcterms:created xsi:type="dcterms:W3CDTF">2020-11-12T04:52:47Z</dcterms:created>
  <dcterms:modified xsi:type="dcterms:W3CDTF">2022-10-28T21:34:22Z</dcterms:modified>
</cp:coreProperties>
</file>