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439" r:id="rId2"/>
    <p:sldId id="378" r:id="rId3"/>
    <p:sldId id="440" r:id="rId4"/>
    <p:sldId id="444" r:id="rId5"/>
    <p:sldId id="442" r:id="rId6"/>
    <p:sldId id="445" r:id="rId7"/>
    <p:sldId id="459" r:id="rId8"/>
    <p:sldId id="461" r:id="rId9"/>
    <p:sldId id="266" r:id="rId10"/>
    <p:sldId id="447" r:id="rId11"/>
    <p:sldId id="473" r:id="rId12"/>
    <p:sldId id="448" r:id="rId13"/>
    <p:sldId id="474" r:id="rId14"/>
    <p:sldId id="449" r:id="rId15"/>
    <p:sldId id="475" r:id="rId16"/>
    <p:sldId id="451" r:id="rId17"/>
    <p:sldId id="472" r:id="rId18"/>
    <p:sldId id="455" r:id="rId19"/>
    <p:sldId id="456" r:id="rId20"/>
    <p:sldId id="463" r:id="rId21"/>
    <p:sldId id="465" r:id="rId22"/>
    <p:sldId id="452" r:id="rId23"/>
    <p:sldId id="466" r:id="rId24"/>
    <p:sldId id="467" r:id="rId25"/>
    <p:sldId id="468" r:id="rId26"/>
    <p:sldId id="458" r:id="rId27"/>
    <p:sldId id="453" r:id="rId28"/>
    <p:sldId id="470" r:id="rId29"/>
    <p:sldId id="471" r:id="rId30"/>
    <p:sldId id="457" r:id="rId31"/>
    <p:sldId id="476" r:id="rId3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FE9202"/>
    <a:srgbClr val="1506D4"/>
    <a:srgbClr val="99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120" autoAdjust="0"/>
    <p:restoredTop sz="94280" autoAdjust="0"/>
  </p:normalViewPr>
  <p:slideViewPr>
    <p:cSldViewPr snapToGrid="0">
      <p:cViewPr varScale="1">
        <p:scale>
          <a:sx n="110" d="100"/>
          <a:sy n="110" d="100"/>
        </p:scale>
        <p:origin x="184" y="120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AA139-AC96-EB45-87E2-86A918BBEC0B}" type="datetimeFigureOut">
              <a:rPr lang="en-US" smtClean="0"/>
              <a:t>5/10/18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E0BF6-30B1-764D-964F-5028B4F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7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image" Target="../media/image10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3.png"/><Relationship Id="rId4" Type="http://schemas.openxmlformats.org/officeDocument/2006/relationships/image" Target="../media/image10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3.png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3.png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3.png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tiff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11.jpeg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tiff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11.jpeg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tif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jpeg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10.tiff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C010C4-464F-49D8-A05F-583896F7C38D}"/>
              </a:ext>
            </a:extLst>
          </p:cNvPr>
          <p:cNvSpPr/>
          <p:nvPr/>
        </p:nvSpPr>
        <p:spPr>
          <a:xfrm>
            <a:off x="-1" y="0"/>
            <a:ext cx="9143999" cy="5715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06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4FE933-3C6A-FB47-8980-BF7D25AD1BE8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79" b="45403"/>
          <a:stretch/>
        </p:blipFill>
        <p:spPr bwMode="auto">
          <a:xfrm>
            <a:off x="5300355" y="1074845"/>
            <a:ext cx="1834271" cy="1594218"/>
          </a:xfrm>
          <a:prstGeom prst="cloud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BEB9AC8D-0987-AD46-8065-657712453E77}"/>
              </a:ext>
            </a:extLst>
          </p:cNvPr>
          <p:cNvSpPr/>
          <p:nvPr/>
        </p:nvSpPr>
        <p:spPr>
          <a:xfrm>
            <a:off x="4257846" y="1198825"/>
            <a:ext cx="867410" cy="774700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6CDE39-58B5-EC46-A644-E5EC77039851}"/>
              </a:ext>
            </a:extLst>
          </p:cNvPr>
          <p:cNvSpPr txBox="1"/>
          <p:nvPr/>
        </p:nvSpPr>
        <p:spPr>
          <a:xfrm>
            <a:off x="609808" y="123831"/>
            <a:ext cx="7721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7. Level 2  </a:t>
            </a:r>
            <a:r>
              <a:rPr lang="en-US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Sad, Old Sarah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70E869-0DF5-4F9C-8072-82C4BC12696C}"/>
              </a:ext>
            </a:extLst>
          </p:cNvPr>
          <p:cNvGrpSpPr/>
          <p:nvPr/>
        </p:nvGrpSpPr>
        <p:grpSpPr>
          <a:xfrm>
            <a:off x="1042612" y="1738715"/>
            <a:ext cx="2713808" cy="3569860"/>
            <a:chOff x="1626498" y="1234526"/>
            <a:chExt cx="3044814" cy="419290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913790-24F4-724F-B50B-9BCA2A8D2377}"/>
                </a:ext>
              </a:extLst>
            </p:cNvPr>
            <p:cNvPicPr/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2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12" r="49287"/>
            <a:stretch/>
          </p:blipFill>
          <p:spPr bwMode="auto">
            <a:xfrm>
              <a:off x="1626498" y="1234526"/>
              <a:ext cx="3044814" cy="4192905"/>
            </a:xfrm>
            <a:prstGeom prst="roundRect">
              <a:avLst/>
            </a:prstGeom>
            <a:ln w="28575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" name="Teardrop 18">
              <a:extLst>
                <a:ext uri="{FF2B5EF4-FFF2-40B4-BE49-F238E27FC236}">
                  <a16:creationId xmlns:a16="http://schemas.microsoft.com/office/drawing/2014/main" id="{BA64735F-D1CD-9245-B010-15DB1417A399}"/>
                </a:ext>
              </a:extLst>
            </p:cNvPr>
            <p:cNvSpPr/>
            <p:nvPr/>
          </p:nvSpPr>
          <p:spPr>
            <a:xfrm rot="18337628">
              <a:off x="3275526" y="2803997"/>
              <a:ext cx="185420" cy="190500"/>
            </a:xfrm>
            <a:prstGeom prst="teardrop">
              <a:avLst>
                <a:gd name="adj" fmla="val 16181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D5EDAE50-24BF-6047-8B20-79B62DBB704C}"/>
                </a:ext>
              </a:extLst>
            </p:cNvPr>
            <p:cNvSpPr/>
            <p:nvPr/>
          </p:nvSpPr>
          <p:spPr>
            <a:xfrm rot="18846202">
              <a:off x="3324174" y="3402052"/>
              <a:ext cx="185420" cy="190500"/>
            </a:xfrm>
            <a:prstGeom prst="teardrop">
              <a:avLst>
                <a:gd name="adj" fmla="val 16181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3CFF940E-343A-E345-8314-4F4B5A54CF6B}"/>
                </a:ext>
              </a:extLst>
            </p:cNvPr>
            <p:cNvSpPr/>
            <p:nvPr/>
          </p:nvSpPr>
          <p:spPr>
            <a:xfrm rot="1266938">
              <a:off x="3404537" y="2835442"/>
              <a:ext cx="73660" cy="324485"/>
            </a:xfrm>
            <a:prstGeom prst="arc">
              <a:avLst>
                <a:gd name="adj1" fmla="val 16200000"/>
                <a:gd name="adj2" fmla="val 2740821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2D1575B4-2BC7-EF43-9F64-E3AA2BF8BCE5}"/>
                </a:ext>
              </a:extLst>
            </p:cNvPr>
            <p:cNvSpPr/>
            <p:nvPr/>
          </p:nvSpPr>
          <p:spPr>
            <a:xfrm rot="17639805" flipH="1">
              <a:off x="2578449" y="2836718"/>
              <a:ext cx="168910" cy="240029"/>
            </a:xfrm>
            <a:prstGeom prst="arc">
              <a:avLst>
                <a:gd name="adj1" fmla="val 15909368"/>
                <a:gd name="adj2" fmla="val 3103849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11F09598-CE57-9044-88ED-C1BB7A4BF8D7}"/>
                </a:ext>
              </a:extLst>
            </p:cNvPr>
            <p:cNvSpPr/>
            <p:nvPr/>
          </p:nvSpPr>
          <p:spPr>
            <a:xfrm rot="19695782" flipH="1">
              <a:off x="2532550" y="2982415"/>
              <a:ext cx="141604" cy="304800"/>
            </a:xfrm>
            <a:prstGeom prst="arc">
              <a:avLst>
                <a:gd name="adj1" fmla="val 16200000"/>
                <a:gd name="adj2" fmla="val 2740821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Cloud 12">
            <a:extLst>
              <a:ext uri="{FF2B5EF4-FFF2-40B4-BE49-F238E27FC236}">
                <a16:creationId xmlns:a16="http://schemas.microsoft.com/office/drawing/2014/main" id="{F87B2562-D0D3-A944-BE3D-E2BD8490DB2B}"/>
              </a:ext>
            </a:extLst>
          </p:cNvPr>
          <p:cNvSpPr/>
          <p:nvPr/>
        </p:nvSpPr>
        <p:spPr>
          <a:xfrm>
            <a:off x="2992798" y="2048462"/>
            <a:ext cx="479823" cy="449592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F0D4EA-3A60-45CC-9EDD-187DDAB6E9A1}"/>
              </a:ext>
            </a:extLst>
          </p:cNvPr>
          <p:cNvSpPr/>
          <p:nvPr/>
        </p:nvSpPr>
        <p:spPr>
          <a:xfrm>
            <a:off x="8331200" y="-1096730"/>
            <a:ext cx="812800" cy="695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6F7E54C6-874E-FD4E-BBE0-9A514C81B171}"/>
              </a:ext>
            </a:extLst>
          </p:cNvPr>
          <p:cNvSpPr/>
          <p:nvPr/>
        </p:nvSpPr>
        <p:spPr>
          <a:xfrm>
            <a:off x="3571557" y="1573881"/>
            <a:ext cx="587353" cy="595023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D8EE42-8C4A-47A2-AB08-627D7B32D1D9}"/>
              </a:ext>
            </a:extLst>
          </p:cNvPr>
          <p:cNvSpPr txBox="1"/>
          <p:nvPr/>
        </p:nvSpPr>
        <p:spPr>
          <a:xfrm>
            <a:off x="4470504" y="2899889"/>
            <a:ext cx="429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Part 1 GET READY...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6C1B1F-236D-B54E-A222-D34DEE93F71C}"/>
              </a:ext>
            </a:extLst>
          </p:cNvPr>
          <p:cNvSpPr txBox="1"/>
          <p:nvPr/>
        </p:nvSpPr>
        <p:spPr>
          <a:xfrm>
            <a:off x="4446163" y="3534827"/>
            <a:ext cx="429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Introducing o-l-d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2865D2-C3A1-0D44-B043-EAADBD1B17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" y="-10967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9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7" grpId="0"/>
      <p:bldP spid="9" grpId="0" animBg="1"/>
      <p:bldP spid="26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4881"/>
            <a:ext cx="9144000" cy="12523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h</a:t>
            </a:r>
            <a: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old</a:t>
            </a:r>
            <a:endParaRPr lang="en-US" sz="8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72DC5-B824-4397-8008-726B4B04CB4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C9F4F5-5A6A-624C-919B-516B5B06DA9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370" y="1771914"/>
            <a:ext cx="1963259" cy="2407015"/>
          </a:xfrm>
          <a:prstGeom prst="rect">
            <a:avLst/>
          </a:prstGeom>
        </p:spPr>
      </p:pic>
      <p:sp>
        <p:nvSpPr>
          <p:cNvPr id="13" name="Text Box 78">
            <a:extLst>
              <a:ext uri="{FF2B5EF4-FFF2-40B4-BE49-F238E27FC236}">
                <a16:creationId xmlns:a16="http://schemas.microsoft.com/office/drawing/2014/main" id="{D072E4FD-332F-0140-AB2A-3A1F566430EC}"/>
              </a:ext>
            </a:extLst>
          </p:cNvPr>
          <p:cNvSpPr txBox="1"/>
          <p:nvPr/>
        </p:nvSpPr>
        <p:spPr>
          <a:xfrm>
            <a:off x="0" y="4188507"/>
            <a:ext cx="9116946" cy="11468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Hold</a:t>
            </a:r>
            <a:r>
              <a:rPr lang="en-US" sz="6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my hand.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774C23-0B98-FD4E-85A4-FFC73A471D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1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72DC5-B824-4397-8008-726B4B04CB4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C9F4F5-5A6A-624C-919B-516B5B06DA9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3" y="616018"/>
            <a:ext cx="2078909" cy="2696638"/>
          </a:xfrm>
          <a:prstGeom prst="rect">
            <a:avLst/>
          </a:prstGeom>
        </p:spPr>
      </p:pic>
      <p:sp>
        <p:nvSpPr>
          <p:cNvPr id="13" name="Text Box 78">
            <a:extLst>
              <a:ext uri="{FF2B5EF4-FFF2-40B4-BE49-F238E27FC236}">
                <a16:creationId xmlns:a16="http://schemas.microsoft.com/office/drawing/2014/main" id="{D072E4FD-332F-0140-AB2A-3A1F566430EC}"/>
              </a:ext>
            </a:extLst>
          </p:cNvPr>
          <p:cNvSpPr txBox="1"/>
          <p:nvPr/>
        </p:nvSpPr>
        <p:spPr>
          <a:xfrm>
            <a:off x="173255" y="3703241"/>
            <a:ext cx="9116946" cy="11468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 _ _ _ </a:t>
            </a:r>
            <a:r>
              <a:rPr lang="en-US" sz="6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my hand.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7699DE-CE3C-634C-B33C-4AE916F4E9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6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4881"/>
            <a:ext cx="9144000" cy="12523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g</a:t>
            </a:r>
            <a: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old</a:t>
            </a:r>
            <a:endParaRPr lang="en-US" sz="8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72DC5-B824-4397-8008-726B4B04CB4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78">
            <a:extLst>
              <a:ext uri="{FF2B5EF4-FFF2-40B4-BE49-F238E27FC236}">
                <a16:creationId xmlns:a16="http://schemas.microsoft.com/office/drawing/2014/main" id="{D072E4FD-332F-0140-AB2A-3A1F566430EC}"/>
              </a:ext>
            </a:extLst>
          </p:cNvPr>
          <p:cNvSpPr txBox="1"/>
          <p:nvPr/>
        </p:nvSpPr>
        <p:spPr>
          <a:xfrm>
            <a:off x="0" y="4188507"/>
            <a:ext cx="9116946" cy="11468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see lots of </a:t>
            </a:r>
            <a:r>
              <a:rPr lang="en-US" sz="6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gold</a:t>
            </a:r>
            <a:r>
              <a:rPr lang="en-US" sz="6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MC900335947[1]">
            <a:extLst>
              <a:ext uri="{FF2B5EF4-FFF2-40B4-BE49-F238E27FC236}">
                <a16:creationId xmlns:a16="http://schemas.microsoft.com/office/drawing/2014/main" id="{40EFE79A-271A-7249-852D-D23B2FFBB2E6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792" y="1637255"/>
            <a:ext cx="3207224" cy="264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390A10-E95A-AF46-843B-3B772C9641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2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72DC5-B824-4397-8008-726B4B04CB4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78">
            <a:extLst>
              <a:ext uri="{FF2B5EF4-FFF2-40B4-BE49-F238E27FC236}">
                <a16:creationId xmlns:a16="http://schemas.microsoft.com/office/drawing/2014/main" id="{D072E4FD-332F-0140-AB2A-3A1F566430EC}"/>
              </a:ext>
            </a:extLst>
          </p:cNvPr>
          <p:cNvSpPr txBox="1"/>
          <p:nvPr/>
        </p:nvSpPr>
        <p:spPr>
          <a:xfrm>
            <a:off x="-144379" y="3514739"/>
            <a:ext cx="9116946" cy="11468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see lots of </a:t>
            </a:r>
            <a:r>
              <a:rPr lang="en-US" sz="6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 _ _ </a:t>
            </a:r>
            <a:r>
              <a:rPr lang="en-US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  <a:r>
              <a:rPr lang="en-US" sz="6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MC900335947[1]">
            <a:extLst>
              <a:ext uri="{FF2B5EF4-FFF2-40B4-BE49-F238E27FC236}">
                <a16:creationId xmlns:a16="http://schemas.microsoft.com/office/drawing/2014/main" id="{40EFE79A-271A-7249-852D-D23B2FFBB2E6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489" y="732898"/>
            <a:ext cx="3319568" cy="2687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38CA19-E75F-ED48-B40C-D0B0222077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4379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1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4881"/>
            <a:ext cx="9144000" cy="12523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old</a:t>
            </a:r>
            <a:endParaRPr lang="en-US" sz="8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72DC5-B824-4397-8008-726B4B04CB4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78">
            <a:extLst>
              <a:ext uri="{FF2B5EF4-FFF2-40B4-BE49-F238E27FC236}">
                <a16:creationId xmlns:a16="http://schemas.microsoft.com/office/drawing/2014/main" id="{D072E4FD-332F-0140-AB2A-3A1F566430EC}"/>
              </a:ext>
            </a:extLst>
          </p:cNvPr>
          <p:cNvSpPr txBox="1"/>
          <p:nvPr/>
        </p:nvSpPr>
        <p:spPr>
          <a:xfrm>
            <a:off x="0" y="4188507"/>
            <a:ext cx="9116946" cy="11468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man is</a:t>
            </a:r>
            <a:r>
              <a:rPr lang="en-US" sz="6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</a:t>
            </a:r>
            <a:r>
              <a:rPr lang="en-US" sz="6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9A135D-0EB2-0849-88B6-4C6AFCC8170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737" y="1501254"/>
            <a:ext cx="3472768" cy="293426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B8EC73-9086-B148-9467-50F03A7741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9070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72DC5-B824-4397-8008-726B4B04CB4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78">
            <a:extLst>
              <a:ext uri="{FF2B5EF4-FFF2-40B4-BE49-F238E27FC236}">
                <a16:creationId xmlns:a16="http://schemas.microsoft.com/office/drawing/2014/main" id="{D072E4FD-332F-0140-AB2A-3A1F566430EC}"/>
              </a:ext>
            </a:extLst>
          </p:cNvPr>
          <p:cNvSpPr txBox="1"/>
          <p:nvPr/>
        </p:nvSpPr>
        <p:spPr>
          <a:xfrm>
            <a:off x="-86628" y="3764969"/>
            <a:ext cx="9116946" cy="11468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man is</a:t>
            </a:r>
            <a:r>
              <a:rPr lang="en-US" sz="6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 _ _</a:t>
            </a:r>
            <a:r>
              <a:rPr lang="en-US" sz="6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9A135D-0EB2-0849-88B6-4C6AFCC8170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45" y="607790"/>
            <a:ext cx="3472768" cy="293426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FA5EE9-BA5A-AA4E-947E-A96E1CFEC3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4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4881"/>
            <a:ext cx="9144000" cy="12523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t</a:t>
            </a:r>
            <a: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old</a:t>
            </a:r>
            <a:endParaRPr lang="en-US" sz="8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72DC5-B824-4397-8008-726B4B04CB4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78">
            <a:extLst>
              <a:ext uri="{FF2B5EF4-FFF2-40B4-BE49-F238E27FC236}">
                <a16:creationId xmlns:a16="http://schemas.microsoft.com/office/drawing/2014/main" id="{D072E4FD-332F-0140-AB2A-3A1F566430EC}"/>
              </a:ext>
            </a:extLst>
          </p:cNvPr>
          <p:cNvSpPr txBox="1"/>
          <p:nvPr/>
        </p:nvSpPr>
        <p:spPr>
          <a:xfrm>
            <a:off x="0" y="4188507"/>
            <a:ext cx="9116946" cy="11468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US" sz="6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told</a:t>
            </a:r>
            <a:r>
              <a:rPr lang="en-US" sz="6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her no.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1E0FA0-E354-0F4C-A216-A34F11EFABB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96" y="1637254"/>
            <a:ext cx="3548418" cy="249285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A21F018-1472-1244-B466-D6D3ACADF2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8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72DC5-B824-4397-8008-726B4B04CB4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78">
            <a:extLst>
              <a:ext uri="{FF2B5EF4-FFF2-40B4-BE49-F238E27FC236}">
                <a16:creationId xmlns:a16="http://schemas.microsoft.com/office/drawing/2014/main" id="{D072E4FD-332F-0140-AB2A-3A1F566430EC}"/>
              </a:ext>
            </a:extLst>
          </p:cNvPr>
          <p:cNvSpPr txBox="1"/>
          <p:nvPr/>
        </p:nvSpPr>
        <p:spPr>
          <a:xfrm>
            <a:off x="-9625" y="3831571"/>
            <a:ext cx="9116946" cy="11468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US" sz="6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 _ _ _</a:t>
            </a:r>
            <a:r>
              <a:rPr lang="en-US" sz="6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her no.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1E0FA0-E354-0F4C-A216-A34F11EFABB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22" y="934610"/>
            <a:ext cx="3548418" cy="249285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A46F80-C90D-2640-B373-7AA3610AE6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2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546" y="747195"/>
            <a:ext cx="2900737" cy="12523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old</a:t>
            </a:r>
            <a:endParaRPr lang="en-US" sz="8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72DC5-B824-4397-8008-726B4B04CB4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9F0BB7CC-54BC-2245-87E4-0F9715BE5A29}"/>
              </a:ext>
            </a:extLst>
          </p:cNvPr>
          <p:cNvSpPr txBox="1">
            <a:spLocks/>
          </p:cNvSpPr>
          <p:nvPr/>
        </p:nvSpPr>
        <p:spPr>
          <a:xfrm>
            <a:off x="5609230" y="3614257"/>
            <a:ext cx="2975212" cy="1252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t</a:t>
            </a:r>
            <a: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old</a:t>
            </a:r>
            <a:endParaRPr lang="en-US" sz="8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0DD56E-4835-D848-9BA6-A5A8760478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5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12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4881"/>
            <a:ext cx="2900737" cy="12523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old</a:t>
            </a:r>
            <a:endParaRPr lang="en-US" sz="8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72DC5-B824-4397-8008-726B4B04CB4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9A135D-0EB2-0849-88B6-4C6AFCC8170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4808"/>
            <a:ext cx="3472768" cy="2934268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9F0BB7CC-54BC-2245-87E4-0F9715BE5A29}"/>
              </a:ext>
            </a:extLst>
          </p:cNvPr>
          <p:cNvSpPr txBox="1">
            <a:spLocks/>
          </p:cNvSpPr>
          <p:nvPr/>
        </p:nvSpPr>
        <p:spPr>
          <a:xfrm>
            <a:off x="5609230" y="3614257"/>
            <a:ext cx="2975212" cy="1252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t</a:t>
            </a:r>
            <a: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old</a:t>
            </a:r>
            <a:endParaRPr lang="en-US" sz="8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84700F-4695-E44B-9258-767046129C0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6" y="1104821"/>
            <a:ext cx="3370997" cy="23618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50571F-7A18-7A4F-8D85-7B111BC36D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0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12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84270"/>
            <a:ext cx="9144000" cy="330272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 </a:t>
            </a:r>
            <a:r>
              <a:rPr lang="en-US" sz="8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>
                <a:solidFill>
                  <a:srgbClr val="00B050"/>
                </a:solidFill>
                <a:latin typeface="Century Gothic" panose="020B0502020202020204" pitchFamily="34" charset="0"/>
              </a:rPr>
              <a:t>-</a:t>
            </a:r>
            <a:r>
              <a:rPr lang="en-US" sz="8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l</a:t>
            </a:r>
            <a:r>
              <a:rPr lang="en-US" sz="6000" dirty="0">
                <a:solidFill>
                  <a:srgbClr val="00B050"/>
                </a:solidFill>
                <a:latin typeface="Century Gothic" panose="020B0502020202020204" pitchFamily="34" charset="0"/>
              </a:rPr>
              <a:t>-</a:t>
            </a:r>
            <a:r>
              <a:rPr lang="en-US" sz="8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d</a:t>
            </a:r>
            <a:r>
              <a:rPr lang="en-US" sz="8400" b="1" dirty="0">
                <a:solidFill>
                  <a:srgbClr val="990000"/>
                </a:solidFill>
                <a:latin typeface="Century Gothic" panose="020B0502020202020204" pitchFamily="34" charset="0"/>
              </a:rPr>
              <a:t> </a:t>
            </a:r>
            <a:br>
              <a:rPr lang="en-US" sz="8400" b="1" dirty="0">
                <a:solidFill>
                  <a:srgbClr val="990000"/>
                </a:solidFill>
                <a:latin typeface="Century Gothic" panose="020B0502020202020204" pitchFamily="34" charset="0"/>
              </a:rPr>
            </a:br>
            <a:r>
              <a:rPr lang="en-US" sz="4800" dirty="0">
                <a:latin typeface="Century Gothic" panose="020B0502020202020204" pitchFamily="34" charset="0"/>
              </a:rPr>
              <a:t>says /</a:t>
            </a:r>
            <a:r>
              <a:rPr lang="en-US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old</a:t>
            </a:r>
            <a:r>
              <a:rPr lang="en-US" sz="4800" dirty="0">
                <a:latin typeface="Century Gothic" panose="020B0502020202020204" pitchFamily="34" charset="0"/>
              </a:rPr>
              <a:t>/ in</a:t>
            </a:r>
            <a:br>
              <a:rPr lang="en-US" sz="4800" dirty="0">
                <a:latin typeface="Century Gothic" panose="020B0502020202020204" pitchFamily="34" charset="0"/>
              </a:rPr>
            </a:br>
            <a:r>
              <a:rPr lang="en-US" sz="8400" dirty="0">
                <a:latin typeface="Century Gothic" panose="020B0502020202020204" pitchFamily="34" charset="0"/>
              </a:rPr>
              <a:t>h</a:t>
            </a:r>
            <a:r>
              <a:rPr lang="en-US" sz="8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old</a:t>
            </a:r>
            <a:endParaRPr lang="en-US" sz="84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72DC5-B824-4397-8008-726B4B04CB4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C1661E-1EA1-644D-A57A-2C2B8A1276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0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72DC5-B824-4397-8008-726B4B04CB4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9A135D-0EB2-0849-88B6-4C6AFCC8170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4808"/>
            <a:ext cx="3472768" cy="29342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84700F-4695-E44B-9258-767046129C0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6" y="1104821"/>
            <a:ext cx="3370997" cy="23618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2D945C-18F0-C74A-B04E-53736E811E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2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4881"/>
            <a:ext cx="2900737" cy="12523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old</a:t>
            </a:r>
            <a:endParaRPr lang="en-US" sz="8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72DC5-B824-4397-8008-726B4B04CB4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9A135D-0EB2-0849-88B6-4C6AFCC8170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4808"/>
            <a:ext cx="3472768" cy="2934268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9F0BB7CC-54BC-2245-87E4-0F9715BE5A29}"/>
              </a:ext>
            </a:extLst>
          </p:cNvPr>
          <p:cNvSpPr txBox="1">
            <a:spLocks/>
          </p:cNvSpPr>
          <p:nvPr/>
        </p:nvSpPr>
        <p:spPr>
          <a:xfrm>
            <a:off x="5609230" y="3614257"/>
            <a:ext cx="2975212" cy="1252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t</a:t>
            </a:r>
            <a: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old</a:t>
            </a:r>
            <a:endParaRPr lang="en-US" sz="8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84700F-4695-E44B-9258-767046129C0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6" y="1104821"/>
            <a:ext cx="3370997" cy="23618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28265C-32D4-8842-ADB5-042329292B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-9080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9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12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47251"/>
            <a:ext cx="3603009" cy="12523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h</a:t>
            </a:r>
            <a: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old</a:t>
            </a:r>
            <a:endParaRPr lang="en-US" sz="8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72DC5-B824-4397-8008-726B4B04CB4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14D1CB85-CD3A-404B-A8E9-677CD7972651}"/>
              </a:ext>
            </a:extLst>
          </p:cNvPr>
          <p:cNvSpPr txBox="1">
            <a:spLocks/>
          </p:cNvSpPr>
          <p:nvPr/>
        </p:nvSpPr>
        <p:spPr>
          <a:xfrm>
            <a:off x="5796425" y="3689839"/>
            <a:ext cx="3029803" cy="1252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g</a:t>
            </a:r>
            <a: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old</a:t>
            </a:r>
            <a:endParaRPr lang="en-US" sz="8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8AE4BC-EB8E-794C-B491-F7121D1D18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6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12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47251"/>
            <a:ext cx="3603009" cy="12523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h</a:t>
            </a:r>
            <a: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old</a:t>
            </a:r>
            <a:endParaRPr lang="en-US" sz="8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72DC5-B824-4397-8008-726B4B04CB4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C9F4F5-5A6A-624C-919B-516B5B06DA9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2" y="1999624"/>
            <a:ext cx="1963259" cy="2299421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14D1CB85-CD3A-404B-A8E9-677CD7972651}"/>
              </a:ext>
            </a:extLst>
          </p:cNvPr>
          <p:cNvSpPr txBox="1">
            <a:spLocks/>
          </p:cNvSpPr>
          <p:nvPr/>
        </p:nvSpPr>
        <p:spPr>
          <a:xfrm>
            <a:off x="5796425" y="3689839"/>
            <a:ext cx="3029803" cy="1252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g</a:t>
            </a:r>
            <a: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old</a:t>
            </a:r>
            <a:endParaRPr lang="en-US" sz="8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 descr="MC900335947[1]">
            <a:extLst>
              <a:ext uri="{FF2B5EF4-FFF2-40B4-BE49-F238E27FC236}">
                <a16:creationId xmlns:a16="http://schemas.microsoft.com/office/drawing/2014/main" id="{21619578-45DC-B348-B869-5E8C0AC6C5F7}"/>
              </a:ext>
            </a:extLst>
          </p:cNvPr>
          <p:cNvPicPr/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25" y="1360726"/>
            <a:ext cx="2825085" cy="2295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A3AC6D-8EE5-934A-A8BD-2E931898D1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12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72DC5-B824-4397-8008-726B4B04CB4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C9F4F5-5A6A-624C-919B-516B5B06DA9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25" y="2370419"/>
            <a:ext cx="1739588" cy="2148864"/>
          </a:xfrm>
          <a:prstGeom prst="rect">
            <a:avLst/>
          </a:prstGeom>
        </p:spPr>
      </p:pic>
      <p:pic>
        <p:nvPicPr>
          <p:cNvPr id="15" name="Picture 14" descr="MC900335947[1]">
            <a:extLst>
              <a:ext uri="{FF2B5EF4-FFF2-40B4-BE49-F238E27FC236}">
                <a16:creationId xmlns:a16="http://schemas.microsoft.com/office/drawing/2014/main" id="{21619578-45DC-B348-B869-5E8C0AC6C5F7}"/>
              </a:ext>
            </a:extLst>
          </p:cNvPr>
          <p:cNvPicPr/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25" y="1026897"/>
            <a:ext cx="2825085" cy="2295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1B5B3D-8D49-2448-809D-B0E6BE5567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4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47251"/>
            <a:ext cx="3603009" cy="12523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h</a:t>
            </a:r>
            <a: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old</a:t>
            </a:r>
            <a:endParaRPr lang="en-US" sz="8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72DC5-B824-4397-8008-726B4B04CB4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C9F4F5-5A6A-624C-919B-516B5B06DA9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2" y="1999624"/>
            <a:ext cx="1963259" cy="2299421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14D1CB85-CD3A-404B-A8E9-677CD7972651}"/>
              </a:ext>
            </a:extLst>
          </p:cNvPr>
          <p:cNvSpPr txBox="1">
            <a:spLocks/>
          </p:cNvSpPr>
          <p:nvPr/>
        </p:nvSpPr>
        <p:spPr>
          <a:xfrm>
            <a:off x="5796425" y="3689839"/>
            <a:ext cx="3029803" cy="1252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g</a:t>
            </a:r>
            <a: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old</a:t>
            </a:r>
            <a:endParaRPr lang="en-US" sz="8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 descr="MC900335947[1]">
            <a:extLst>
              <a:ext uri="{FF2B5EF4-FFF2-40B4-BE49-F238E27FC236}">
                <a16:creationId xmlns:a16="http://schemas.microsoft.com/office/drawing/2014/main" id="{21619578-45DC-B348-B869-5E8C0AC6C5F7}"/>
              </a:ext>
            </a:extLst>
          </p:cNvPr>
          <p:cNvPicPr/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25" y="1360726"/>
            <a:ext cx="2825085" cy="2295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03A0D2-5F22-884F-B06E-593A9FB902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-9055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12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1858" y="982068"/>
            <a:ext cx="3098042" cy="12523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h</a:t>
            </a:r>
            <a: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old</a:t>
            </a:r>
            <a:endParaRPr lang="en-US" sz="8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72DC5-B824-4397-8008-726B4B04CB4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14D1CB85-CD3A-404B-A8E9-677CD7972651}"/>
              </a:ext>
            </a:extLst>
          </p:cNvPr>
          <p:cNvSpPr txBox="1">
            <a:spLocks/>
          </p:cNvSpPr>
          <p:nvPr/>
        </p:nvSpPr>
        <p:spPr>
          <a:xfrm>
            <a:off x="5390065" y="3235021"/>
            <a:ext cx="3029803" cy="1252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t</a:t>
            </a:r>
            <a: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old</a:t>
            </a:r>
            <a:endParaRPr lang="en-US" sz="8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3F872107-C06B-1649-9448-DC502F3C8F25}"/>
              </a:ext>
            </a:extLst>
          </p:cNvPr>
          <p:cNvSpPr txBox="1">
            <a:spLocks/>
          </p:cNvSpPr>
          <p:nvPr/>
        </p:nvSpPr>
        <p:spPr>
          <a:xfrm>
            <a:off x="1494829" y="3262316"/>
            <a:ext cx="2400408" cy="1252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old</a:t>
            </a:r>
            <a:endParaRPr lang="en-US" sz="8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C9104F20-9367-9747-9492-C6ACCA480DB4}"/>
              </a:ext>
            </a:extLst>
          </p:cNvPr>
          <p:cNvSpPr txBox="1">
            <a:spLocks/>
          </p:cNvSpPr>
          <p:nvPr/>
        </p:nvSpPr>
        <p:spPr>
          <a:xfrm>
            <a:off x="5390066" y="982068"/>
            <a:ext cx="3029803" cy="1252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g</a:t>
            </a:r>
            <a: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old</a:t>
            </a:r>
            <a:endParaRPr lang="en-US" sz="8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4DF22E-F8AA-BB4C-957B-EC6AFDD3C0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9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12" grpId="0" animBg="1"/>
      <p:bldP spid="14" grpId="0"/>
      <p:bldP spid="9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72DC5-B824-4397-8008-726B4B04CB4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C9F4F5-5A6A-624C-919B-516B5B06DA9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24" y="3187859"/>
            <a:ext cx="1684422" cy="1933616"/>
          </a:xfrm>
          <a:prstGeom prst="rect">
            <a:avLst/>
          </a:prstGeom>
        </p:spPr>
      </p:pic>
      <p:pic>
        <p:nvPicPr>
          <p:cNvPr id="15" name="Picture 14" descr="MC900335947[1]">
            <a:extLst>
              <a:ext uri="{FF2B5EF4-FFF2-40B4-BE49-F238E27FC236}">
                <a16:creationId xmlns:a16="http://schemas.microsoft.com/office/drawing/2014/main" id="{21619578-45DC-B348-B869-5E8C0AC6C5F7}"/>
              </a:ext>
            </a:extLst>
          </p:cNvPr>
          <p:cNvPicPr/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818" y="588328"/>
            <a:ext cx="2464515" cy="198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23F18A-C05E-A84A-9B47-66C18C731DA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51" y="3116790"/>
            <a:ext cx="2983544" cy="20046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980AAA-4A62-F846-9F53-71AF2AC314D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19" y="495726"/>
            <a:ext cx="2870803" cy="243112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4C0547-35DC-1640-B912-EFB9377993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72DC5-B824-4397-8008-726B4B04CB4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C9F4F5-5A6A-624C-919B-516B5B06DA9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098" y="664424"/>
            <a:ext cx="1684422" cy="1933616"/>
          </a:xfrm>
          <a:prstGeom prst="rect">
            <a:avLst/>
          </a:prstGeom>
        </p:spPr>
      </p:pic>
      <p:pic>
        <p:nvPicPr>
          <p:cNvPr id="15" name="Picture 14" descr="MC900335947[1]">
            <a:extLst>
              <a:ext uri="{FF2B5EF4-FFF2-40B4-BE49-F238E27FC236}">
                <a16:creationId xmlns:a16="http://schemas.microsoft.com/office/drawing/2014/main" id="{21619578-45DC-B348-B869-5E8C0AC6C5F7}"/>
              </a:ext>
            </a:extLst>
          </p:cNvPr>
          <p:cNvPicPr/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14" y="2969334"/>
            <a:ext cx="2464515" cy="198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23F18A-C05E-A84A-9B47-66C18C731DA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74" y="705366"/>
            <a:ext cx="2983544" cy="20046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980AAA-4A62-F846-9F53-71AF2AC314D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63" y="2745594"/>
            <a:ext cx="2870803" cy="243112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20F7913-11F8-1441-9CCC-6D352718D3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9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63310" y="3292048"/>
            <a:ext cx="2727601" cy="95998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hold</a:t>
            </a:r>
            <a:endParaRPr lang="en-US" sz="8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72DC5-B824-4397-8008-726B4B04CB4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14D1CB85-CD3A-404B-A8E9-677CD7972651}"/>
              </a:ext>
            </a:extLst>
          </p:cNvPr>
          <p:cNvSpPr txBox="1">
            <a:spLocks/>
          </p:cNvSpPr>
          <p:nvPr/>
        </p:nvSpPr>
        <p:spPr>
          <a:xfrm>
            <a:off x="5212210" y="909222"/>
            <a:ext cx="3029803" cy="1252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told</a:t>
            </a:r>
            <a:endParaRPr lang="en-US" sz="8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3F872107-C06B-1649-9448-DC502F3C8F25}"/>
              </a:ext>
            </a:extLst>
          </p:cNvPr>
          <p:cNvSpPr txBox="1">
            <a:spLocks/>
          </p:cNvSpPr>
          <p:nvPr/>
        </p:nvSpPr>
        <p:spPr>
          <a:xfrm>
            <a:off x="1783587" y="3122564"/>
            <a:ext cx="2400408" cy="1252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old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C9104F20-9367-9747-9492-C6ACCA480DB4}"/>
              </a:ext>
            </a:extLst>
          </p:cNvPr>
          <p:cNvSpPr txBox="1">
            <a:spLocks/>
          </p:cNvSpPr>
          <p:nvPr/>
        </p:nvSpPr>
        <p:spPr>
          <a:xfrm>
            <a:off x="1542197" y="895394"/>
            <a:ext cx="3029803" cy="1252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gold</a:t>
            </a:r>
            <a:endParaRPr lang="en-US" sz="8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22D0E3-106E-F145-A89B-F8F8BD57BD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070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5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12" grpId="0" animBg="1"/>
      <p:bldP spid="14" grpId="0"/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72DC5-B824-4397-8008-726B4B04CB4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1657E4-6FB7-1643-BCD3-1AF5B0A049E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5" b="5615"/>
          <a:stretch/>
        </p:blipFill>
        <p:spPr bwMode="auto">
          <a:xfrm>
            <a:off x="1562356" y="405341"/>
            <a:ext cx="6633556" cy="4903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 Box 90">
            <a:extLst>
              <a:ext uri="{FF2B5EF4-FFF2-40B4-BE49-F238E27FC236}">
                <a16:creationId xmlns:a16="http://schemas.microsoft.com/office/drawing/2014/main" id="{A425826A-45B7-4043-A5F7-62311C42D0E0}"/>
              </a:ext>
            </a:extLst>
          </p:cNvPr>
          <p:cNvSpPr txBox="1"/>
          <p:nvPr/>
        </p:nvSpPr>
        <p:spPr>
          <a:xfrm>
            <a:off x="614268" y="2618624"/>
            <a:ext cx="605790" cy="89823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en-US" sz="6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6C04C9-A885-8948-BED8-831BF14A86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0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72DC5-B824-4397-8008-726B4B04CB4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C9F4F5-5A6A-624C-919B-516B5B06DA9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3" y="605446"/>
            <a:ext cx="1578278" cy="1796070"/>
          </a:xfrm>
          <a:prstGeom prst="rect">
            <a:avLst/>
          </a:prstGeom>
        </p:spPr>
      </p:pic>
      <p:pic>
        <p:nvPicPr>
          <p:cNvPr id="15" name="Picture 14" descr="MC900335947[1]">
            <a:extLst>
              <a:ext uri="{FF2B5EF4-FFF2-40B4-BE49-F238E27FC236}">
                <a16:creationId xmlns:a16="http://schemas.microsoft.com/office/drawing/2014/main" id="{21619578-45DC-B348-B869-5E8C0AC6C5F7}"/>
              </a:ext>
            </a:extLst>
          </p:cNvPr>
          <p:cNvPicPr/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14810"/>
            <a:ext cx="2279176" cy="178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AC83BC-79E4-2549-BE70-5902C11C7E2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4" y="2669248"/>
            <a:ext cx="2866030" cy="23716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9AF40A-C7F9-084C-A8E7-9E577E96E59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258" y="3207206"/>
            <a:ext cx="2494092" cy="183370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id="{2F363D3D-EFA4-8541-AD2B-8EF5F4455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224" y="814810"/>
            <a:ext cx="2150097" cy="84840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6000" dirty="0">
                <a:latin typeface="Century Gothic" panose="020B0502020202020204" pitchFamily="34" charset="0"/>
              </a:rPr>
              <a:t>hold</a:t>
            </a:r>
            <a:endParaRPr lang="en-US" sz="6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82D7BD45-E90C-4943-AA0B-DC99FD65A2F3}"/>
              </a:ext>
            </a:extLst>
          </p:cNvPr>
          <p:cNvSpPr txBox="1">
            <a:spLocks/>
          </p:cNvSpPr>
          <p:nvPr/>
        </p:nvSpPr>
        <p:spPr>
          <a:xfrm>
            <a:off x="2288729" y="3262316"/>
            <a:ext cx="1606507" cy="1252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6000" dirty="0">
                <a:latin typeface="Century Gothic" panose="020B0502020202020204" pitchFamily="34" charset="0"/>
              </a:rPr>
              <a:t>old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0439F5EE-6EA2-1146-A881-99FCC33D1715}"/>
              </a:ext>
            </a:extLst>
          </p:cNvPr>
          <p:cNvSpPr txBox="1">
            <a:spLocks/>
          </p:cNvSpPr>
          <p:nvPr/>
        </p:nvSpPr>
        <p:spPr>
          <a:xfrm>
            <a:off x="7050566" y="3154895"/>
            <a:ext cx="1761506" cy="1252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6000" dirty="0">
                <a:latin typeface="Century Gothic" panose="020B0502020202020204" pitchFamily="34" charset="0"/>
              </a:rPr>
              <a:t>told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D33D5B4-66E5-B341-A210-D5FB47E3504C}"/>
              </a:ext>
            </a:extLst>
          </p:cNvPr>
          <p:cNvSpPr txBox="1">
            <a:spLocks/>
          </p:cNvSpPr>
          <p:nvPr/>
        </p:nvSpPr>
        <p:spPr>
          <a:xfrm>
            <a:off x="6750037" y="655078"/>
            <a:ext cx="2109063" cy="848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6000" dirty="0">
                <a:latin typeface="Century Gothic" panose="020B0502020202020204" pitchFamily="34" charset="0"/>
              </a:rPr>
              <a:t>gold</a:t>
            </a:r>
            <a:endParaRPr lang="en-US" sz="6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132F59-0FFC-B949-95B9-521CACD840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814" y="-10333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4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  <p:bldP spid="16" grpId="0"/>
      <p:bldP spid="17" grpId="0"/>
      <p:bldP spid="18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72DC5-B824-4397-8008-726B4B04CB4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2F363D3D-EFA4-8541-AD2B-8EF5F4455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296" y="2983116"/>
            <a:ext cx="6407136" cy="84840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6000" dirty="0">
                <a:latin typeface="Century Gothic" panose="020B0502020202020204" pitchFamily="34" charset="0"/>
              </a:rPr>
              <a:t>Hold my hand.</a:t>
            </a:r>
            <a:endParaRPr lang="en-US" sz="6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82D7BD45-E90C-4943-AA0B-DC99FD65A2F3}"/>
              </a:ext>
            </a:extLst>
          </p:cNvPr>
          <p:cNvSpPr txBox="1">
            <a:spLocks/>
          </p:cNvSpPr>
          <p:nvPr/>
        </p:nvSpPr>
        <p:spPr>
          <a:xfrm>
            <a:off x="1518558" y="3935925"/>
            <a:ext cx="5861958" cy="1252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6000" dirty="0">
                <a:latin typeface="Century Gothic" panose="020B0502020202020204" pitchFamily="34" charset="0"/>
              </a:rPr>
              <a:t>The man is old.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0439F5EE-6EA2-1146-A881-99FCC33D1715}"/>
              </a:ext>
            </a:extLst>
          </p:cNvPr>
          <p:cNvSpPr txBox="1">
            <a:spLocks/>
          </p:cNvSpPr>
          <p:nvPr/>
        </p:nvSpPr>
        <p:spPr>
          <a:xfrm>
            <a:off x="768584" y="1473318"/>
            <a:ext cx="7424144" cy="12231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6000" dirty="0">
                <a:latin typeface="Century Gothic" panose="020B0502020202020204" pitchFamily="34" charset="0"/>
              </a:rPr>
              <a:t>He told her no.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D33D5B4-66E5-B341-A210-D5FB47E3504C}"/>
              </a:ext>
            </a:extLst>
          </p:cNvPr>
          <p:cNvSpPr txBox="1">
            <a:spLocks/>
          </p:cNvSpPr>
          <p:nvPr/>
        </p:nvSpPr>
        <p:spPr>
          <a:xfrm>
            <a:off x="355600" y="430728"/>
            <a:ext cx="8923535" cy="848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6000" dirty="0">
                <a:latin typeface="Century Gothic" panose="020B0502020202020204" pitchFamily="34" charset="0"/>
              </a:rPr>
              <a:t>I see lots of gold.</a:t>
            </a:r>
            <a:endParaRPr lang="en-US" sz="6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8AB5F3-6067-D24E-8B7E-2F3618A2A6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069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4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  <p:bldP spid="16" grpId="0"/>
      <p:bldP spid="17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72DC5-B824-4397-8008-726B4B04CB4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1657E4-6FB7-1643-BCD3-1AF5B0A049E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5" b="5615"/>
          <a:stretch/>
        </p:blipFill>
        <p:spPr bwMode="auto">
          <a:xfrm>
            <a:off x="2500556" y="532434"/>
            <a:ext cx="4006965" cy="2451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../Documents/01_Phonics/ABCs_Images_byLisa/ABCs%20-%20Graphics/Text_letter_o.jpg">
            <a:extLst>
              <a:ext uri="{FF2B5EF4-FFF2-40B4-BE49-F238E27FC236}">
                <a16:creationId xmlns:a16="http://schemas.microsoft.com/office/drawing/2014/main" id="{E2FEF02B-0C77-6549-823F-914FD5C63DD9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7" t="16617" r="11982" b="24325"/>
          <a:stretch/>
        </p:blipFill>
        <p:spPr bwMode="auto">
          <a:xfrm>
            <a:off x="2197661" y="3458430"/>
            <a:ext cx="1777776" cy="15910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../Documents/01_Phonics/ABCs_Images_byLisa/ABCs%20-%20Graphics/Text_letter_l.jpg">
            <a:extLst>
              <a:ext uri="{FF2B5EF4-FFF2-40B4-BE49-F238E27FC236}">
                <a16:creationId xmlns:a16="http://schemas.microsoft.com/office/drawing/2014/main" id="{31982F7B-6A1A-494D-923C-BFDA52D374EA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6" t="6222" r="25207" b="12510"/>
          <a:stretch/>
        </p:blipFill>
        <p:spPr bwMode="auto">
          <a:xfrm>
            <a:off x="3975438" y="3010943"/>
            <a:ext cx="876292" cy="20385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../Documents/01_Phonics/ABCs_Images_byLisa/ABCs%20-%20Graphics/Text_letter_d.jpg">
            <a:extLst>
              <a:ext uri="{FF2B5EF4-FFF2-40B4-BE49-F238E27FC236}">
                <a16:creationId xmlns:a16="http://schemas.microsoft.com/office/drawing/2014/main" id="{20F1E162-94BB-9F4E-BC61-D38DA481DA7B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6307" r="9002" b="9908"/>
          <a:stretch/>
        </p:blipFill>
        <p:spPr bwMode="auto">
          <a:xfrm>
            <a:off x="4765446" y="3091085"/>
            <a:ext cx="1529715" cy="19088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 Box 90">
            <a:extLst>
              <a:ext uri="{FF2B5EF4-FFF2-40B4-BE49-F238E27FC236}">
                <a16:creationId xmlns:a16="http://schemas.microsoft.com/office/drawing/2014/main" id="{99BADFA0-94D4-C24A-98EA-FDCC8238A6AF}"/>
              </a:ext>
            </a:extLst>
          </p:cNvPr>
          <p:cNvSpPr txBox="1"/>
          <p:nvPr/>
        </p:nvSpPr>
        <p:spPr>
          <a:xfrm>
            <a:off x="1894766" y="1393697"/>
            <a:ext cx="605790" cy="89823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en-US" sz="6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F253B9-9043-5449-8AC1-26B7F1B104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0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320684"/>
            <a:ext cx="9144000" cy="87230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 </a:t>
            </a:r>
            <a:r>
              <a:rPr lang="en-US" sz="5400" dirty="0">
                <a:latin typeface="Century Gothic" panose="020B0502020202020204" pitchFamily="34" charset="0"/>
              </a:rPr>
              <a:t>h</a:t>
            </a:r>
            <a:r>
              <a:rPr lang="en-US" sz="5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old</a:t>
            </a:r>
            <a:endParaRPr lang="en-US" sz="54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72DC5-B824-4397-8008-726B4B04CB4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1657E4-6FB7-1643-BCD3-1AF5B0A049E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5" b="5615"/>
          <a:stretch/>
        </p:blipFill>
        <p:spPr bwMode="auto">
          <a:xfrm>
            <a:off x="1876123" y="391922"/>
            <a:ext cx="5391754" cy="3928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AD8FD3-8B99-5648-BE6C-8A9E0888ED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0022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2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72DC5-B824-4397-8008-726B4B04CB4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../Documents/01_Phonics/ABCs_Images_byLisa/ABCs%20-%20Graphics/Text_letter_o.jpg">
            <a:extLst>
              <a:ext uri="{FF2B5EF4-FFF2-40B4-BE49-F238E27FC236}">
                <a16:creationId xmlns:a16="http://schemas.microsoft.com/office/drawing/2014/main" id="{E2FEF02B-0C77-6549-823F-914FD5C63DD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7" t="16617" r="11982" b="24325"/>
          <a:stretch/>
        </p:blipFill>
        <p:spPr bwMode="auto">
          <a:xfrm>
            <a:off x="2342515" y="2119500"/>
            <a:ext cx="1642915" cy="15489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../Documents/01_Phonics/ABCs_Images_byLisa/ABCs%20-%20Graphics/Text_letter_l.jpg">
            <a:extLst>
              <a:ext uri="{FF2B5EF4-FFF2-40B4-BE49-F238E27FC236}">
                <a16:creationId xmlns:a16="http://schemas.microsoft.com/office/drawing/2014/main" id="{31982F7B-6A1A-494D-923C-BFDA52D374EA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6" t="6222" r="25207" b="12510"/>
          <a:stretch/>
        </p:blipFill>
        <p:spPr bwMode="auto">
          <a:xfrm>
            <a:off x="4041219" y="1435797"/>
            <a:ext cx="881391" cy="22293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../Documents/01_Phonics/ABCs_Images_byLisa/ABCs%20-%20Graphics/Text_letter_d.jpg">
            <a:extLst>
              <a:ext uri="{FF2B5EF4-FFF2-40B4-BE49-F238E27FC236}">
                <a16:creationId xmlns:a16="http://schemas.microsoft.com/office/drawing/2014/main" id="{20F1E162-94BB-9F4E-BC61-D38DA481DA7B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6307" r="9002" b="9908"/>
          <a:stretch/>
        </p:blipFill>
        <p:spPr bwMode="auto">
          <a:xfrm>
            <a:off x="4978400" y="1566981"/>
            <a:ext cx="1529715" cy="20690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BF33C6-A430-3642-BFBE-13F5ED9E7A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6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reading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72DC5-B824-4397-8008-726B4B04CB4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1657E4-6FB7-1643-BCD3-1AF5B0A049E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5" b="5615"/>
          <a:stretch/>
        </p:blipFill>
        <p:spPr bwMode="auto">
          <a:xfrm>
            <a:off x="2791834" y="2192221"/>
            <a:ext cx="3048750" cy="1957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../Documents/01_Phonics/ABCs_Images_byLisa/ABCs%20-%20Graphics/Text_letter_o.jpg">
            <a:extLst>
              <a:ext uri="{FF2B5EF4-FFF2-40B4-BE49-F238E27FC236}">
                <a16:creationId xmlns:a16="http://schemas.microsoft.com/office/drawing/2014/main" id="{E2FEF02B-0C77-6549-823F-914FD5C63DD9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7" t="16617" r="11982" b="24325"/>
          <a:stretch/>
        </p:blipFill>
        <p:spPr bwMode="auto">
          <a:xfrm>
            <a:off x="2721457" y="785203"/>
            <a:ext cx="1257022" cy="12804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../Documents/01_Phonics/ABCs_Images_byLisa/ABCs%20-%20Graphics/Text_letter_l.jpg">
            <a:extLst>
              <a:ext uri="{FF2B5EF4-FFF2-40B4-BE49-F238E27FC236}">
                <a16:creationId xmlns:a16="http://schemas.microsoft.com/office/drawing/2014/main" id="{31982F7B-6A1A-494D-923C-BFDA52D374EA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6" t="6222" r="25207" b="12510"/>
          <a:stretch/>
        </p:blipFill>
        <p:spPr bwMode="auto">
          <a:xfrm>
            <a:off x="3987642" y="510107"/>
            <a:ext cx="662143" cy="1592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../Documents/01_Phonics/ABCs_Images_byLisa/ABCs%20-%20Graphics/Text_letter_d.jpg">
            <a:extLst>
              <a:ext uri="{FF2B5EF4-FFF2-40B4-BE49-F238E27FC236}">
                <a16:creationId xmlns:a16="http://schemas.microsoft.com/office/drawing/2014/main" id="{20F1E162-94BB-9F4E-BC61-D38DA481DA7B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6307" r="9002" b="9908"/>
          <a:stretch/>
        </p:blipFill>
        <p:spPr bwMode="auto">
          <a:xfrm>
            <a:off x="4678062" y="596655"/>
            <a:ext cx="1248306" cy="14414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 Box 90">
            <a:extLst>
              <a:ext uri="{FF2B5EF4-FFF2-40B4-BE49-F238E27FC236}">
                <a16:creationId xmlns:a16="http://schemas.microsoft.com/office/drawing/2014/main" id="{06E515B3-B02E-FD4C-B6DD-34DB7B6473F6}"/>
              </a:ext>
            </a:extLst>
          </p:cNvPr>
          <p:cNvSpPr txBox="1"/>
          <p:nvPr/>
        </p:nvSpPr>
        <p:spPr>
          <a:xfrm>
            <a:off x="1931378" y="2697684"/>
            <a:ext cx="605790" cy="89823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en-US" sz="6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90">
            <a:extLst>
              <a:ext uri="{FF2B5EF4-FFF2-40B4-BE49-F238E27FC236}">
                <a16:creationId xmlns:a16="http://schemas.microsoft.com/office/drawing/2014/main" id="{CD883F70-1486-5C44-9329-34C8B9ACEC87}"/>
              </a:ext>
            </a:extLst>
          </p:cNvPr>
          <p:cNvSpPr txBox="1"/>
          <p:nvPr/>
        </p:nvSpPr>
        <p:spPr>
          <a:xfrm>
            <a:off x="3143478" y="4244950"/>
            <a:ext cx="2158737" cy="89823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hold</a:t>
            </a:r>
            <a:endParaRPr lang="en-US" sz="6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691A7C-E048-7943-89B8-F15050EE3B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-9070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6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  <p:bldP spid="17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spelling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72DC5-B824-4397-8008-726B4B04CB4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1657E4-6FB7-1643-BCD3-1AF5B0A049E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5" b="5615"/>
          <a:stretch/>
        </p:blipFill>
        <p:spPr bwMode="auto">
          <a:xfrm>
            <a:off x="3211551" y="532434"/>
            <a:ext cx="3166779" cy="22370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../Documents/01_Phonics/ABCs_Images_byLisa/ABCs%20-%20Graphics/Text_letter_o.jpg">
            <a:extLst>
              <a:ext uri="{FF2B5EF4-FFF2-40B4-BE49-F238E27FC236}">
                <a16:creationId xmlns:a16="http://schemas.microsoft.com/office/drawing/2014/main" id="{E2FEF02B-0C77-6549-823F-914FD5C63DD9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7" t="16617" r="11982" b="24325"/>
          <a:stretch/>
        </p:blipFill>
        <p:spPr bwMode="auto">
          <a:xfrm>
            <a:off x="3242879" y="3083071"/>
            <a:ext cx="1111390" cy="1192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../Documents/01_Phonics/ABCs_Images_byLisa/ABCs%20-%20Graphics/Text_letter_l.jpg">
            <a:extLst>
              <a:ext uri="{FF2B5EF4-FFF2-40B4-BE49-F238E27FC236}">
                <a16:creationId xmlns:a16="http://schemas.microsoft.com/office/drawing/2014/main" id="{31982F7B-6A1A-494D-923C-BFDA52D374EA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6" t="6222" r="25207" b="12510"/>
          <a:stretch/>
        </p:blipFill>
        <p:spPr bwMode="auto">
          <a:xfrm>
            <a:off x="4385597" y="2698610"/>
            <a:ext cx="522871" cy="15918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../Documents/01_Phonics/ABCs_Images_byLisa/ABCs%20-%20Graphics/Text_letter_d.jpg">
            <a:extLst>
              <a:ext uri="{FF2B5EF4-FFF2-40B4-BE49-F238E27FC236}">
                <a16:creationId xmlns:a16="http://schemas.microsoft.com/office/drawing/2014/main" id="{20F1E162-94BB-9F4E-BC61-D38DA481DA7B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6307" r="9002" b="9908"/>
          <a:stretch/>
        </p:blipFill>
        <p:spPr bwMode="auto">
          <a:xfrm>
            <a:off x="4832075" y="2780989"/>
            <a:ext cx="1216037" cy="15094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 Box 90">
            <a:extLst>
              <a:ext uri="{FF2B5EF4-FFF2-40B4-BE49-F238E27FC236}">
                <a16:creationId xmlns:a16="http://schemas.microsoft.com/office/drawing/2014/main" id="{06E515B3-B02E-FD4C-B6DD-34DB7B6473F6}"/>
              </a:ext>
            </a:extLst>
          </p:cNvPr>
          <p:cNvSpPr txBox="1"/>
          <p:nvPr/>
        </p:nvSpPr>
        <p:spPr>
          <a:xfrm>
            <a:off x="2605761" y="1201865"/>
            <a:ext cx="605790" cy="89823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en-US" sz="6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90">
            <a:extLst>
              <a:ext uri="{FF2B5EF4-FFF2-40B4-BE49-F238E27FC236}">
                <a16:creationId xmlns:a16="http://schemas.microsoft.com/office/drawing/2014/main" id="{CD883F70-1486-5C44-9329-34C8B9ACEC87}"/>
              </a:ext>
            </a:extLst>
          </p:cNvPr>
          <p:cNvSpPr txBox="1"/>
          <p:nvPr/>
        </p:nvSpPr>
        <p:spPr>
          <a:xfrm>
            <a:off x="3682674" y="4349483"/>
            <a:ext cx="1928715" cy="948961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hold</a:t>
            </a:r>
            <a:endParaRPr lang="en-US" sz="6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18F8CA-9AD2-0648-ADF8-4FBE687C45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8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E0D79EE-933C-44C8-BC3B-66BBDD7636EC}"/>
              </a:ext>
            </a:extLst>
          </p:cNvPr>
          <p:cNvSpPr/>
          <p:nvPr/>
        </p:nvSpPr>
        <p:spPr>
          <a:xfrm>
            <a:off x="8280333" y="-1013454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223B6DF1-6BA4-445A-8D49-8221A220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7509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Long Vowel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D0DE9207-AEB6-43D4-95A0-35566100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866" y="2012043"/>
            <a:ext cx="7520267" cy="57822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These syllables or words are closed,</a:t>
            </a:r>
            <a:r>
              <a:rPr lang="en-US" sz="27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DF21771E-F070-4FAC-A002-5EA52561B63B}"/>
              </a:ext>
            </a:extLst>
          </p:cNvPr>
          <p:cNvSpPr txBox="1">
            <a:spLocks/>
          </p:cNvSpPr>
          <p:nvPr/>
        </p:nvSpPr>
        <p:spPr>
          <a:xfrm>
            <a:off x="811865" y="2578074"/>
            <a:ext cx="7520267" cy="490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so the vowel should be short, 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35702C31-5C18-465C-A8A7-059F4398E05F}"/>
              </a:ext>
            </a:extLst>
          </p:cNvPr>
          <p:cNvSpPr txBox="1">
            <a:spLocks/>
          </p:cNvSpPr>
          <p:nvPr/>
        </p:nvSpPr>
        <p:spPr>
          <a:xfrm>
            <a:off x="976459" y="3144105"/>
            <a:ext cx="7520267" cy="490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but the vowel is long.</a:t>
            </a:r>
            <a:endParaRPr lang="en-US" sz="2700" dirty="0">
              <a:latin typeface="Century Gothic" panose="020B0502020202020204" pitchFamily="34" charset="0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4AB4D608-DC5B-4CC2-8C8E-C2F86B881988}"/>
              </a:ext>
            </a:extLst>
          </p:cNvPr>
          <p:cNvSpPr txBox="1">
            <a:spLocks/>
          </p:cNvSpPr>
          <p:nvPr/>
        </p:nvSpPr>
        <p:spPr>
          <a:xfrm>
            <a:off x="3478120" y="3781135"/>
            <a:ext cx="2389632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Century Gothic" panose="020B0502020202020204" pitchFamily="34" charset="0"/>
              </a:rPr>
              <a:t>c</a:t>
            </a:r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old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A704D89F-F5A0-4F2A-8267-4581B04B39A1}"/>
              </a:ext>
            </a:extLst>
          </p:cNvPr>
          <p:cNvSpPr txBox="1">
            <a:spLocks/>
          </p:cNvSpPr>
          <p:nvPr/>
        </p:nvSpPr>
        <p:spPr>
          <a:xfrm>
            <a:off x="3831300" y="3457285"/>
            <a:ext cx="1480567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00B050"/>
                </a:solidFill>
                <a:latin typeface="Century Gothic" panose="020B0502020202020204" pitchFamily="34" charset="0"/>
                <a:cs typeface="Courier New" panose="02070309020205020404" pitchFamily="49" charset="0"/>
              </a:rPr>
              <a:t>−</a:t>
            </a:r>
            <a:endParaRPr lang="en-US" sz="6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9B812FC-C10A-4153-B47B-2930339BABF7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7E2E4E6-0DD3-47E2-A99C-5FABF77BD7AB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0B2955-3066-D646-BC64-46EF9A7D27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659" y="-10007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9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9" grpId="0" animBg="1"/>
      <p:bldP spid="18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52127</TotalTime>
  <Words>134</Words>
  <Application>Microsoft Macintosh PowerPoint</Application>
  <PresentationFormat>On-screen Show (16:10)</PresentationFormat>
  <Paragraphs>67</Paragraphs>
  <Slides>31</Slides>
  <Notes>0</Notes>
  <HiddenSlides>0</HiddenSlides>
  <MMClips>31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Courier New</vt:lpstr>
      <vt:lpstr>Times New Roman</vt:lpstr>
      <vt:lpstr>Office Theme</vt:lpstr>
      <vt:lpstr>PowerPoint Presentation</vt:lpstr>
      <vt:lpstr>  o-l-d  says /old/ in hold</vt:lpstr>
      <vt:lpstr>PowerPoint Presentation</vt:lpstr>
      <vt:lpstr>PowerPoint Presentation</vt:lpstr>
      <vt:lpstr>  hold</vt:lpstr>
      <vt:lpstr>PowerPoint Presentation</vt:lpstr>
      <vt:lpstr>PowerPoint Presentation</vt:lpstr>
      <vt:lpstr>PowerPoint Presentation</vt:lpstr>
      <vt:lpstr>Other Sounds – Long Vowel</vt:lpstr>
      <vt:lpstr> hold</vt:lpstr>
      <vt:lpstr>PowerPoint Presentation</vt:lpstr>
      <vt:lpstr> gold</vt:lpstr>
      <vt:lpstr>PowerPoint Presentation</vt:lpstr>
      <vt:lpstr> old</vt:lpstr>
      <vt:lpstr>PowerPoint Presentation</vt:lpstr>
      <vt:lpstr> told</vt:lpstr>
      <vt:lpstr>PowerPoint Presentation</vt:lpstr>
      <vt:lpstr> old</vt:lpstr>
      <vt:lpstr> old</vt:lpstr>
      <vt:lpstr>PowerPoint Presentation</vt:lpstr>
      <vt:lpstr> old</vt:lpstr>
      <vt:lpstr> hold</vt:lpstr>
      <vt:lpstr> hold</vt:lpstr>
      <vt:lpstr>PowerPoint Presentation</vt:lpstr>
      <vt:lpstr> hold</vt:lpstr>
      <vt:lpstr> hold</vt:lpstr>
      <vt:lpstr>PowerPoint Presentation</vt:lpstr>
      <vt:lpstr>PowerPoint Presentation</vt:lpstr>
      <vt:lpstr> hold</vt:lpstr>
      <vt:lpstr> hold</vt:lpstr>
      <vt:lpstr> Hold my hand.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635</cp:revision>
  <dcterms:created xsi:type="dcterms:W3CDTF">2017-01-10T01:35:56Z</dcterms:created>
  <dcterms:modified xsi:type="dcterms:W3CDTF">2018-05-10T21:45:57Z</dcterms:modified>
</cp:coreProperties>
</file>