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17" r:id="rId2"/>
    <p:sldId id="325" r:id="rId3"/>
    <p:sldId id="315" r:id="rId4"/>
    <p:sldId id="258" r:id="rId5"/>
    <p:sldId id="314" r:id="rId6"/>
    <p:sldId id="326" r:id="rId7"/>
    <p:sldId id="327" r:id="rId8"/>
    <p:sldId id="328" r:id="rId9"/>
    <p:sldId id="300" r:id="rId10"/>
    <p:sldId id="306" r:id="rId11"/>
    <p:sldId id="308" r:id="rId12"/>
    <p:sldId id="319" r:id="rId13"/>
    <p:sldId id="320" r:id="rId14"/>
    <p:sldId id="321" r:id="rId15"/>
    <p:sldId id="335" r:id="rId16"/>
    <p:sldId id="322" r:id="rId17"/>
    <p:sldId id="323" r:id="rId18"/>
    <p:sldId id="324" r:id="rId19"/>
    <p:sldId id="336" r:id="rId20"/>
    <p:sldId id="330" r:id="rId21"/>
    <p:sldId id="337" r:id="rId22"/>
    <p:sldId id="331" r:id="rId23"/>
    <p:sldId id="338" r:id="rId24"/>
    <p:sldId id="332" r:id="rId25"/>
    <p:sldId id="333" r:id="rId26"/>
    <p:sldId id="339" r:id="rId27"/>
    <p:sldId id="334" r:id="rId2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E9202"/>
    <a:srgbClr val="2F5597"/>
    <a:srgbClr val="990000"/>
    <a:srgbClr val="1313B3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48" autoAdjust="0"/>
    <p:restoredTop sz="81906" autoAdjust="0"/>
  </p:normalViewPr>
  <p:slideViewPr>
    <p:cSldViewPr snapToGrid="0">
      <p:cViewPr varScale="1">
        <p:scale>
          <a:sx n="106" d="100"/>
          <a:sy n="106" d="100"/>
        </p:scale>
        <p:origin x="184" y="1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D3607-BE20-D748-AD9D-58E4C67362C2}" type="datetimeFigureOut">
              <a:rPr lang="en-US" smtClean="0"/>
              <a:t>5/31/18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9558A-0CF8-1041-9A2D-BD46047EC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2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558A-0CF8-1041-9A2D-BD46047EC8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3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218445" y="2038614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2894253" y="-3146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707109" y="2804611"/>
            <a:ext cx="3754760" cy="174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409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14913" y="1269173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56624"/>
            <a:ext cx="61443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4B97D0-B911-46D9-B25C-55DCFF87E790}"/>
              </a:ext>
            </a:extLst>
          </p:cNvPr>
          <p:cNvSpPr txBox="1"/>
          <p:nvPr/>
        </p:nvSpPr>
        <p:spPr>
          <a:xfrm>
            <a:off x="150312" y="685220"/>
            <a:ext cx="8653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18. Jesus Feeds Five Thousand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 descr="../../01_SyllableBible/IVANSdrawings/ImagesForReadWithMeBible/JesusFeeds5000.jpg">
            <a:extLst>
              <a:ext uri="{FF2B5EF4-FFF2-40B4-BE49-F238E27FC236}">
                <a16:creationId xmlns:a16="http://schemas.microsoft.com/office/drawing/2014/main" id="{7FD267D4-62DD-3340-B7BE-FC154DA65898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" t="2692" r="-1856" b="1831"/>
          <a:stretch/>
        </p:blipFill>
        <p:spPr bwMode="auto">
          <a:xfrm>
            <a:off x="823102" y="1983695"/>
            <a:ext cx="3060906" cy="33911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32C6E2-2F77-5444-8B85-7F256C8CCF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0312" y="-1393115"/>
            <a:ext cx="812800" cy="812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1F5C096-5E0B-0949-93E5-7D1946773AAE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/>
      <p:bldP spid="12" grpId="0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9814" y="970771"/>
            <a:ext cx="7999957" cy="3291611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these things, Jesus went away to the other side of the Sea of Galilee, which is also called the Sea of </a:t>
            </a:r>
            <a:r>
              <a:rPr lang="en-US" sz="2800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Tiberias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800" dirty="0"/>
              <a:t> 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E32499-3D4D-F446-A1B0-EEE6A8BAEF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519ACD-F855-ED4E-934E-8B1EBAB7A01F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237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892632"/>
            <a:ext cx="7999957" cy="3291611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great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multitude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followed him, because they saw his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signs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which he did on those who were sick.</a:t>
            </a:r>
            <a:r>
              <a:rPr lang="en-US" sz="2800" dirty="0"/>
              <a:t> 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DBF9DD-9CFF-0A4E-8AF7-1434C367D6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43415C-2A82-4040-A73D-13DEAEC5616A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138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96" y="901341"/>
            <a:ext cx="7999957" cy="1887580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 went up into the mountain, and he sat there with his disciples. </a:t>
            </a:r>
            <a:r>
              <a:rPr lang="en-US" sz="2800" dirty="0"/>
              <a:t> 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886E17-CE49-504A-B8B0-39A0E23EB6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9D540F-6B2C-EF4C-AE22-D044DBCE9BC8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826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590289" y="1170079"/>
            <a:ext cx="8304756" cy="3427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latin typeface="Century Gothic" panose="020B0502020202020204" pitchFamily="34" charset="0"/>
              </a:rPr>
              <a:t>Now, the Passover, the feast of the Jews, was at hand</a:t>
            </a:r>
            <a:r>
              <a:rPr lang="en-US" dirty="0"/>
              <a:t>.</a:t>
            </a:r>
            <a:r>
              <a:rPr lang="en-US" sz="2800" dirty="0"/>
              <a:t> </a:t>
            </a: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94AFC2-05E1-DF43-B275-9548787F8D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040225-7194-FE45-A9C2-734F69B0B4D7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16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921889"/>
            <a:ext cx="7999957" cy="2860895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 therefore lifting up his eyes, and seeing that a great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multitude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was coming to him, 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38C23B-062F-5442-B5E2-62F9789233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422E96-6C42-3349-A6AC-A751ADAE7AFB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97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921889"/>
            <a:ext cx="7999957" cy="2860895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said to Philip, “Where are we to buy bread, that these may eat?” </a:t>
            </a:r>
            <a:r>
              <a:rPr lang="en-US" sz="28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/>
              <a:t> 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B40905-BA0A-D94C-923A-637D94943F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A745B8-547F-8F45-998E-4A47C7F4F893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451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61" y="938885"/>
            <a:ext cx="7999957" cy="1887580"/>
          </a:xfrm>
        </p:spPr>
        <p:txBody>
          <a:bodyPr>
            <a:noAutofit/>
          </a:bodyPr>
          <a:lstStyle/>
          <a:p>
            <a:pPr marL="0" marR="0" indent="0">
              <a:lnSpc>
                <a:spcPct val="2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He said this to test him, for he himself knew what he would do.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F3CE29-F1EB-CD4A-B4E5-8B3E68DD78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67E690-8B39-7141-8854-4FC05ABF068E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964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61" y="893165"/>
            <a:ext cx="7999957" cy="3597192"/>
          </a:xfrm>
        </p:spPr>
        <p:txBody>
          <a:bodyPr>
            <a:noAutofit/>
          </a:bodyPr>
          <a:lstStyle/>
          <a:p>
            <a:pPr marL="0" marR="0" indent="0">
              <a:lnSpc>
                <a:spcPct val="2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Philip answered him, “Two hundred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denarii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 worth of bread is not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sufficient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for them, that every one of them may receive a little.”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E09892-86BE-0E46-915F-E3B2F83239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33E061-3AC8-9942-8A53-A6A679397BB8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074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380" y="674427"/>
            <a:ext cx="7903419" cy="4418511"/>
          </a:xfrm>
        </p:spPr>
        <p:txBody>
          <a:bodyPr>
            <a:noAutofit/>
          </a:bodyPr>
          <a:lstStyle/>
          <a:p>
            <a:pPr marL="0" marR="0" indent="0">
              <a:lnSpc>
                <a:spcPct val="2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One of his disciples, Andrew, Simon Peter’s brother, said to him, </a:t>
            </a:r>
            <a:r>
              <a:rPr lang="en-US" sz="28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589499-2F3D-144A-826D-3992DF9566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743D5C-7C34-CD4C-BAFD-FC544EB379D7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743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380" y="674427"/>
            <a:ext cx="7903419" cy="4418511"/>
          </a:xfrm>
        </p:spPr>
        <p:txBody>
          <a:bodyPr>
            <a:noAutofit/>
          </a:bodyPr>
          <a:lstStyle/>
          <a:p>
            <a:pPr marL="0" marR="0" indent="0">
              <a:lnSpc>
                <a:spcPct val="2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“There is a boy here who has five barley loaves and two fish, but what are these among so many?”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AFEB27-BDC3-9849-9711-66698D61A3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D9753D-6DC5-0948-A013-21346DA19E3E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4805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BA358F-C1A1-405C-ABC4-E4F56DAED0A0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DBF2A0-3EC1-744B-98DE-E6E47F4F2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00" y="-9070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4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382" y="907983"/>
            <a:ext cx="7315980" cy="3680346"/>
          </a:xfrm>
        </p:spPr>
        <p:txBody>
          <a:bodyPr>
            <a:noAutofit/>
          </a:bodyPr>
          <a:lstStyle/>
          <a:p>
            <a:pPr marL="0" marR="0" indent="0">
              <a:lnSpc>
                <a:spcPct val="2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 said, “Have the people sit down.” </a:t>
            </a:r>
          </a:p>
          <a:p>
            <a:pPr marL="0" marR="0" indent="0">
              <a:lnSpc>
                <a:spcPct val="200000"/>
              </a:lnSpc>
              <a:buNone/>
            </a:pPr>
            <a:r>
              <a:rPr lang="en-US" sz="280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Now, 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was much grass in that place.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80BDEA-7209-6248-A0F8-B9982524D8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CBA0EB-9DEE-9047-B968-8C8862B8019B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3264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382" y="907983"/>
            <a:ext cx="7315980" cy="3680346"/>
          </a:xfrm>
        </p:spPr>
        <p:txBody>
          <a:bodyPr>
            <a:noAutofit/>
          </a:bodyPr>
          <a:lstStyle/>
          <a:p>
            <a:pPr marL="0" marR="0" indent="0">
              <a:lnSpc>
                <a:spcPct val="2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the men sat down, in number about five thousand. </a:t>
            </a:r>
            <a:r>
              <a:rPr lang="en-US" sz="28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/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06E0EB-F085-B545-B236-E4E7A81D9F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064C95-EB5B-CD42-8E73-6AF395D6C53C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76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753" y="700609"/>
            <a:ext cx="7952404" cy="4366146"/>
          </a:xfrm>
        </p:spPr>
        <p:txBody>
          <a:bodyPr>
            <a:noAutofit/>
          </a:bodyPr>
          <a:lstStyle/>
          <a:p>
            <a:pPr marL="0" marR="0" indent="0">
              <a:lnSpc>
                <a:spcPct val="2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 took the loaves; and having given thanks, he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distributed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the disciples,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958C42-0C48-FD41-A9CE-4FB259BE64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396685-B0E6-8E44-94FF-6A7302D57FF4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76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753" y="700609"/>
            <a:ext cx="7952404" cy="4366146"/>
          </a:xfrm>
        </p:spPr>
        <p:txBody>
          <a:bodyPr>
            <a:noAutofit/>
          </a:bodyPr>
          <a:lstStyle/>
          <a:p>
            <a:pPr marL="0" marR="0" indent="0">
              <a:lnSpc>
                <a:spcPct val="2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the disciples to those who were sitting down; likewise also of the fish as much as they desired. </a:t>
            </a:r>
            <a:r>
              <a:rPr lang="en-US" sz="2800" dirty="0"/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713737-07AB-9548-AD8B-862D12F28E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A9066A-72E5-8441-B04E-D84D0D0F101B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4710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724" y="956967"/>
            <a:ext cx="7887090" cy="3713003"/>
          </a:xfrm>
        </p:spPr>
        <p:txBody>
          <a:bodyPr>
            <a:noAutofit/>
          </a:bodyPr>
          <a:lstStyle/>
          <a:p>
            <a:pPr marL="0" marR="0" indent="0">
              <a:lnSpc>
                <a:spcPct val="2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they were filled, he said to his disciples, “Gather up the broken pieces which are left over, that nothing be lost.” </a:t>
            </a:r>
            <a:r>
              <a:rPr lang="en-US" sz="28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/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75F020-8189-C642-8DA9-0860024745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CFC0C3-AE58-CE40-9068-55506D115664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6761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381" y="989625"/>
            <a:ext cx="7315980" cy="3631360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they gathered them up, and filled twelve baskets with broken pieces from the five barley loaves,  </a:t>
            </a:r>
            <a:r>
              <a:rPr lang="en-US" sz="28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/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F3D8C6-DD1F-DB4D-8C8D-56A971A2AD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893714-F8FF-194C-A6B3-7203F54EF139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546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381" y="989625"/>
            <a:ext cx="7315980" cy="3631360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were left over by those who had eaten.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/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8122CD-1FCA-1948-B318-33019CA0B7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217AA7-007C-B043-8685-E0BD6AAA75E4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331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010" y="1348854"/>
            <a:ext cx="7315980" cy="1534828"/>
          </a:xfrm>
        </p:spPr>
        <p:txBody>
          <a:bodyPr>
            <a:noAutofit/>
          </a:bodyPr>
          <a:lstStyle/>
          <a:p>
            <a:pPr marL="0" marR="0" indent="0">
              <a:lnSpc>
                <a:spcPct val="2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When therefore the people saw the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sign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which Jesus did, they said, “This is truly the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prophet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who comes into the world.”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/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8A9851-12A2-2941-8D98-7D77327624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C53DDE-0E54-2644-B809-8CE196180DEC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33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2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1A51363-A2F1-4488-B8B4-A0AAEF7C608A}"/>
              </a:ext>
            </a:extLst>
          </p:cNvPr>
          <p:cNvSpPr txBox="1">
            <a:spLocks/>
          </p:cNvSpPr>
          <p:nvPr/>
        </p:nvSpPr>
        <p:spPr>
          <a:xfrm>
            <a:off x="0" y="1253033"/>
            <a:ext cx="9144000" cy="130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>
                <a:latin typeface="Century Gothic" panose="020B0502020202020204" pitchFamily="34" charset="0"/>
                <a:ea typeface="Times New Roman" panose="02020603050405020304" pitchFamily="18" charset="0"/>
              </a:rPr>
              <a:t>multitude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3B6EF5-38EB-48B5-A955-21C1364A9ABD}"/>
              </a:ext>
            </a:extLst>
          </p:cNvPr>
          <p:cNvSpPr txBox="1"/>
          <p:nvPr/>
        </p:nvSpPr>
        <p:spPr>
          <a:xfrm>
            <a:off x="2203063" y="2517772"/>
            <a:ext cx="1712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(M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L -</a:t>
            </a:r>
            <a:endParaRPr lang="en-US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41DBEA-CFAF-471B-8508-EBBF1739431B}"/>
              </a:ext>
            </a:extLst>
          </p:cNvPr>
          <p:cNvSpPr txBox="1"/>
          <p:nvPr/>
        </p:nvSpPr>
        <p:spPr>
          <a:xfrm>
            <a:off x="4061345" y="2537729"/>
            <a:ext cx="7954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4000" b="1" i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A4673-5E18-4EAA-8862-1C285D99AED3}"/>
              </a:ext>
            </a:extLst>
          </p:cNvPr>
          <p:cNvSpPr txBox="1"/>
          <p:nvPr/>
        </p:nvSpPr>
        <p:spPr>
          <a:xfrm>
            <a:off x="3319956" y="3705103"/>
            <a:ext cx="2278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 crowd</a:t>
            </a:r>
            <a:endParaRPr lang="en-US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7EF21F-391F-4CFA-8A26-F85D7A224652}"/>
              </a:ext>
            </a:extLst>
          </p:cNvPr>
          <p:cNvSpPr txBox="1"/>
          <p:nvPr/>
        </p:nvSpPr>
        <p:spPr>
          <a:xfrm>
            <a:off x="4995190" y="2519788"/>
            <a:ext cx="24316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4000" b="1" i="1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d</a:t>
            </a:r>
            <a:r>
              <a:rPr lang="en-US" sz="40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B5CA82-ABB4-D94E-9482-F31C1C7198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978531-59C8-F848-90FC-A1F178F30FDD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2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uiExpand="1" build="p"/>
      <p:bldP spid="17" grpId="0"/>
      <p:bldP spid="18" grpId="0"/>
      <p:bldP spid="19" grpId="0"/>
      <p:bldP spid="20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53033"/>
            <a:ext cx="9144000" cy="130876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sign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9181" y="2543852"/>
            <a:ext cx="2310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66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(s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g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n):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304666" y="3673291"/>
            <a:ext cx="2534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 miracle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5E485A-BE09-7C46-BEA5-D285812B17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ACDE34-6C4F-7841-8CA2-AC85314F7984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8" grpId="0"/>
      <p:bldP spid="10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17806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</a:rPr>
              <a:t>denarii</a:t>
            </a:r>
            <a:endParaRPr lang="en-US" sz="4800" dirty="0"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1010" y="2666356"/>
            <a:ext cx="20441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 dirty="0">
                <a:solidFill>
                  <a:schemeClr val="accent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AR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r>
              <a:rPr lang="en-US" sz="40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ii</a:t>
            </a:r>
            <a:r>
              <a:rPr lang="en-US" sz="40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5540" y="4004978"/>
            <a:ext cx="7152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Roman money used in Israel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45DC5C-754F-4E44-AB7D-C0C0E870916A}"/>
              </a:ext>
            </a:extLst>
          </p:cNvPr>
          <p:cNvSpPr txBox="1"/>
          <p:nvPr/>
        </p:nvSpPr>
        <p:spPr>
          <a:xfrm>
            <a:off x="2750327" y="2865280"/>
            <a:ext cx="1683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(d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n -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0BBBDF-19F4-4947-9D9E-A24C6B88F1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657C38-862A-5449-9074-5468B0A4AD1C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807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9" grpId="0"/>
      <p:bldP spid="15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1A51363-A2F1-4488-B8B4-A0AAEF7C608A}"/>
              </a:ext>
            </a:extLst>
          </p:cNvPr>
          <p:cNvSpPr txBox="1">
            <a:spLocks/>
          </p:cNvSpPr>
          <p:nvPr/>
        </p:nvSpPr>
        <p:spPr>
          <a:xfrm>
            <a:off x="0" y="1253033"/>
            <a:ext cx="9144000" cy="130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sufficient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3B6EF5-38EB-48B5-A955-21C1364A9ABD}"/>
              </a:ext>
            </a:extLst>
          </p:cNvPr>
          <p:cNvSpPr txBox="1"/>
          <p:nvPr/>
        </p:nvSpPr>
        <p:spPr>
          <a:xfrm>
            <a:off x="2344186" y="2593563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s</a:t>
            </a:r>
            <a:r>
              <a:rPr lang="en-US" sz="4000" b="1" i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f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41DBEA-CFAF-471B-8508-EBBF1739431B}"/>
              </a:ext>
            </a:extLst>
          </p:cNvPr>
          <p:cNvSpPr txBox="1"/>
          <p:nvPr/>
        </p:nvSpPr>
        <p:spPr>
          <a:xfrm>
            <a:off x="3829186" y="2593563"/>
            <a:ext cx="8915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F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A4673-5E18-4EAA-8862-1C285D99AED3}"/>
              </a:ext>
            </a:extLst>
          </p:cNvPr>
          <p:cNvSpPr txBox="1"/>
          <p:nvPr/>
        </p:nvSpPr>
        <p:spPr>
          <a:xfrm>
            <a:off x="3319956" y="3705103"/>
            <a:ext cx="2137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enough</a:t>
            </a:r>
            <a:endParaRPr lang="en-US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7EF21F-391F-4CFA-8A26-F85D7A224652}"/>
              </a:ext>
            </a:extLst>
          </p:cNvPr>
          <p:cNvSpPr txBox="1"/>
          <p:nvPr/>
        </p:nvSpPr>
        <p:spPr>
          <a:xfrm>
            <a:off x="4937115" y="2593563"/>
            <a:ext cx="24316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40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b="1" i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nt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B0D269-66CD-3E46-9DD2-EDC50B1831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DB8AB5-CB0C-2C4E-9F23-CC09F2B04CB1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43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uiExpand="1" build="p"/>
      <p:bldP spid="17" grpId="0"/>
      <p:bldP spid="18" grpId="0"/>
      <p:bldP spid="19" grpId="0"/>
      <p:bldP spid="20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1A51363-A2F1-4488-B8B4-A0AAEF7C608A}"/>
              </a:ext>
            </a:extLst>
          </p:cNvPr>
          <p:cNvSpPr txBox="1">
            <a:spLocks/>
          </p:cNvSpPr>
          <p:nvPr/>
        </p:nvSpPr>
        <p:spPr>
          <a:xfrm>
            <a:off x="0" y="1253033"/>
            <a:ext cx="9144000" cy="130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distribute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3B6EF5-38EB-48B5-A955-21C1364A9ABD}"/>
              </a:ext>
            </a:extLst>
          </p:cNvPr>
          <p:cNvSpPr txBox="1"/>
          <p:nvPr/>
        </p:nvSpPr>
        <p:spPr>
          <a:xfrm>
            <a:off x="2344186" y="2593563"/>
            <a:ext cx="1359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(d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s -</a:t>
            </a:r>
            <a:endParaRPr lang="en-US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41DBEA-CFAF-471B-8508-EBBF1739431B}"/>
              </a:ext>
            </a:extLst>
          </p:cNvPr>
          <p:cNvSpPr txBox="1"/>
          <p:nvPr/>
        </p:nvSpPr>
        <p:spPr>
          <a:xfrm>
            <a:off x="3642280" y="2573825"/>
            <a:ext cx="1859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TR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A4673-5E18-4EAA-8862-1C285D99AED3}"/>
              </a:ext>
            </a:extLst>
          </p:cNvPr>
          <p:cNvSpPr txBox="1"/>
          <p:nvPr/>
        </p:nvSpPr>
        <p:spPr>
          <a:xfrm>
            <a:off x="2624191" y="3634081"/>
            <a:ext cx="3895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to pass around</a:t>
            </a:r>
            <a:endParaRPr lang="en-US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7EF21F-391F-4CFA-8A26-F85D7A224652}"/>
              </a:ext>
            </a:extLst>
          </p:cNvPr>
          <p:cNvSpPr txBox="1"/>
          <p:nvPr/>
        </p:nvSpPr>
        <p:spPr>
          <a:xfrm>
            <a:off x="5079364" y="2568569"/>
            <a:ext cx="1648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40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1A297D-F97E-814A-A309-D6567020FF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783C32-F9FD-8843-BCAE-3D5EEC78C888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395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uiExpand="1" build="p"/>
      <p:bldP spid="17" grpId="0"/>
      <p:bldP spid="18" grpId="0"/>
      <p:bldP spid="19" grpId="0"/>
      <p:bldP spid="20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1A51363-A2F1-4488-B8B4-A0AAEF7C608A}"/>
              </a:ext>
            </a:extLst>
          </p:cNvPr>
          <p:cNvSpPr txBox="1">
            <a:spLocks/>
          </p:cNvSpPr>
          <p:nvPr/>
        </p:nvSpPr>
        <p:spPr>
          <a:xfrm>
            <a:off x="0" y="1250672"/>
            <a:ext cx="9144000" cy="130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prophet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3B6EF5-38EB-48B5-A955-21C1364A9ABD}"/>
              </a:ext>
            </a:extLst>
          </p:cNvPr>
          <p:cNvSpPr txBox="1"/>
          <p:nvPr/>
        </p:nvSpPr>
        <p:spPr>
          <a:xfrm>
            <a:off x="2965046" y="2547583"/>
            <a:ext cx="2367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(PR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PH -</a:t>
            </a:r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A4673-5E18-4EAA-8862-1C285D99AED3}"/>
              </a:ext>
            </a:extLst>
          </p:cNvPr>
          <p:cNvSpPr txBox="1"/>
          <p:nvPr/>
        </p:nvSpPr>
        <p:spPr>
          <a:xfrm>
            <a:off x="704537" y="3730357"/>
            <a:ext cx="7734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a person who speaks for God</a:t>
            </a:r>
            <a:endParaRPr lang="en-US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7EF21F-391F-4CFA-8A26-F85D7A224652}"/>
              </a:ext>
            </a:extLst>
          </p:cNvPr>
          <p:cNvSpPr txBox="1"/>
          <p:nvPr/>
        </p:nvSpPr>
        <p:spPr>
          <a:xfrm>
            <a:off x="5230394" y="2534178"/>
            <a:ext cx="1648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t):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7D5CD5-3F5E-DF4E-94E2-67EBD9921C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2195571-4C11-494C-B383-2928221D8F8E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305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uiExpand="1" build="p"/>
      <p:bldP spid="17" grpId="0"/>
      <p:bldP spid="19" grpId="0"/>
      <p:bldP spid="20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3621653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70828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 6:1-14</a:t>
            </a:r>
            <a:endParaRPr lang="en-US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7994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Jesus Feeds Five Thousand</a:t>
            </a:r>
            <a:endParaRPr lang="en-US" sz="66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3D604E-1920-4749-9498-4FB37AAA5D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3B6AF5-7887-E64B-8D03-B7EAC1931A13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/>
      <p:bldP spid="3" grpId="0"/>
      <p:bldP spid="14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80284</TotalTime>
  <Words>365</Words>
  <Application>Microsoft Macintosh PowerPoint</Application>
  <PresentationFormat>On-screen Show (16:10)</PresentationFormat>
  <Paragraphs>55</Paragraphs>
  <Slides>27</Slides>
  <Notes>1</Notes>
  <HiddenSlides>0</HiddenSlides>
  <MMClips>27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415</cp:revision>
  <dcterms:created xsi:type="dcterms:W3CDTF">2017-01-10T01:35:56Z</dcterms:created>
  <dcterms:modified xsi:type="dcterms:W3CDTF">2018-05-31T15:49:01Z</dcterms:modified>
</cp:coreProperties>
</file>