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91" r:id="rId2"/>
    <p:sldId id="272" r:id="rId3"/>
    <p:sldId id="381" r:id="rId4"/>
    <p:sldId id="374" r:id="rId5"/>
    <p:sldId id="325" r:id="rId6"/>
    <p:sldId id="372" r:id="rId7"/>
    <p:sldId id="297" r:id="rId8"/>
    <p:sldId id="378" r:id="rId9"/>
    <p:sldId id="379" r:id="rId10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FF3399"/>
    <a:srgbClr val="990000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07" autoAdjust="0"/>
    <p:restoredTop sz="94280" autoAdjust="0"/>
  </p:normalViewPr>
  <p:slideViewPr>
    <p:cSldViewPr snapToGrid="0">
      <p:cViewPr varScale="1">
        <p:scale>
          <a:sx n="73" d="100"/>
          <a:sy n="73" d="100"/>
        </p:scale>
        <p:origin x="54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D42BA-5E4B-5443-A57C-2D3A6F3D7C60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D9F06-C6F3-8F4E-BEDA-FE5675BF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p3"/><Relationship Id="rId7" Type="http://schemas.microsoft.com/office/2007/relationships/media" Target="../media/media5.m4a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3.png"/><Relationship Id="rId5" Type="http://schemas.microsoft.com/office/2007/relationships/media" Target="../media/media4.mp3"/><Relationship Id="rId10" Type="http://schemas.openxmlformats.org/officeDocument/2006/relationships/image" Target="../media/image2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7" Type="http://schemas.openxmlformats.org/officeDocument/2006/relationships/image" Target="../media/image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18070"/>
            <a:ext cx="9144000" cy="39817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BB9D0-464C-4D6C-BFC9-2A280939620B}"/>
              </a:ext>
            </a:extLst>
          </p:cNvPr>
          <p:cNvSpPr txBox="1"/>
          <p:nvPr/>
        </p:nvSpPr>
        <p:spPr>
          <a:xfrm>
            <a:off x="176532" y="478103"/>
            <a:ext cx="334816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74559F-712E-40B6-9A28-DDF9AA9AC914}"/>
              </a:ext>
            </a:extLst>
          </p:cNvPr>
          <p:cNvSpPr txBox="1"/>
          <p:nvPr/>
        </p:nvSpPr>
        <p:spPr>
          <a:xfrm>
            <a:off x="3420051" y="647380"/>
            <a:ext cx="54451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23. The Lost Coin</a:t>
            </a:r>
            <a:endParaRPr lang="en-US" sz="4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8472F3A6-81A0-4C6F-87E3-A3EAB75D6BFC}"/>
              </a:ext>
            </a:extLst>
          </p:cNvPr>
          <p:cNvSpPr txBox="1">
            <a:spLocks/>
          </p:cNvSpPr>
          <p:nvPr/>
        </p:nvSpPr>
        <p:spPr>
          <a:xfrm>
            <a:off x="4572000" y="2363592"/>
            <a:ext cx="3628613" cy="1655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New Words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Rule Breakers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C39E11-1E7B-E44D-B35D-8FAEF21A745B}"/>
              </a:ext>
            </a:extLst>
          </p:cNvPr>
          <p:cNvCxnSpPr>
            <a:cxnSpLocks/>
          </p:cNvCxnSpPr>
          <p:nvPr/>
        </p:nvCxnSpPr>
        <p:spPr>
          <a:xfrm>
            <a:off x="0" y="1974845"/>
            <a:ext cx="9144000" cy="0"/>
          </a:xfrm>
          <a:prstGeom prst="line">
            <a:avLst/>
          </a:prstGeom>
          <a:ln w="762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stCoin">
            <a:extLst>
              <a:ext uri="{FF2B5EF4-FFF2-40B4-BE49-F238E27FC236}">
                <a16:creationId xmlns:a16="http://schemas.microsoft.com/office/drawing/2014/main" id="{029094B3-CD0B-45DF-86F2-0C9740D904F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3" b="9125"/>
          <a:stretch>
            <a:fillRect/>
          </a:stretch>
        </p:blipFill>
        <p:spPr bwMode="auto">
          <a:xfrm>
            <a:off x="226332" y="2352585"/>
            <a:ext cx="4413482" cy="2627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1B7E6A-0940-47A5-A055-2EBFBFE4E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1012" y="-13671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0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18" grpId="0"/>
      <p:bldP spid="20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rt4_gesay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5928" y="144494"/>
            <a:ext cx="609600" cy="609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81665"/>
            <a:ext cx="1857068" cy="10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956596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ge</a:t>
            </a:r>
            <a:r>
              <a:rPr lang="en-US" sz="2700" b="1" dirty="0">
                <a:latin typeface="Century Gothic" panose="020B0502020202020204" pitchFamily="34" charset="0"/>
              </a:rPr>
              <a:t>, </a:t>
            </a:r>
            <a:r>
              <a:rPr lang="en-US" sz="2700" b="1" dirty="0" err="1">
                <a:latin typeface="Century Gothic" panose="020B0502020202020204" pitchFamily="34" charset="0"/>
              </a:rPr>
              <a:t>gi</a:t>
            </a:r>
            <a:r>
              <a:rPr lang="en-US" sz="2700" b="1" dirty="0">
                <a:latin typeface="Century Gothic" panose="020B0502020202020204" pitchFamily="34" charset="0"/>
              </a:rPr>
              <a:t>, </a:t>
            </a:r>
            <a:r>
              <a:rPr lang="en-US" sz="2700" b="1" dirty="0" err="1">
                <a:latin typeface="Century Gothic" panose="020B0502020202020204" pitchFamily="34" charset="0"/>
              </a:rPr>
              <a:t>gy</a:t>
            </a:r>
            <a:r>
              <a:rPr lang="en-US" sz="2700" b="1" dirty="0">
                <a:latin typeface="Century Gothic" panose="020B0502020202020204" pitchFamily="34" charset="0"/>
              </a:rPr>
              <a:t> often make the soft sound 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02165" y="2748807"/>
            <a:ext cx="29628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ge</a:t>
            </a:r>
            <a:r>
              <a:rPr lang="en-US" sz="7000" dirty="0">
                <a:latin typeface="Century Gothic" panose="020B0502020202020204" pitchFamily="34" charset="0"/>
              </a:rPr>
              <a:t>ntle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41855" y="2748806"/>
            <a:ext cx="26242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gi</a:t>
            </a:r>
            <a:r>
              <a:rPr lang="en-US" sz="7000" dirty="0">
                <a:latin typeface="Century Gothic" panose="020B0502020202020204" pitchFamily="34" charset="0"/>
              </a:rPr>
              <a:t>ant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2888165" y="3882119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gy</a:t>
            </a:r>
            <a:r>
              <a:rPr lang="en-US" sz="7000" dirty="0">
                <a:latin typeface="Century Gothic" panose="020B0502020202020204" pitchFamily="34" charset="0"/>
              </a:rPr>
              <a:t>m</a:t>
            </a:r>
            <a:endParaRPr lang="en-US" sz="7000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301965" y="-1068334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454E63-BDB5-974B-830F-A504E3ACF78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39410" y="-105679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7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B7E4F5-0398-4880-B1E1-0D2F7C96020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87D99D-57CF-DA40-BECC-1BD1B3E632B7}"/>
              </a:ext>
            </a:extLst>
          </p:cNvPr>
          <p:cNvSpPr/>
          <p:nvPr/>
        </p:nvSpPr>
        <p:spPr>
          <a:xfrm>
            <a:off x="7160600" y="-879556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7D0737-79E5-4903-B412-8D58A87CF6E8}"/>
              </a:ext>
            </a:extLst>
          </p:cNvPr>
          <p:cNvSpPr/>
          <p:nvPr/>
        </p:nvSpPr>
        <p:spPr>
          <a:xfrm>
            <a:off x="1853852" y="2261700"/>
            <a:ext cx="24175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</a:rPr>
              <a:t>an</a:t>
            </a:r>
            <a:r>
              <a:rPr lang="en-US" sz="48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ge</a:t>
            </a:r>
            <a:r>
              <a:rPr lang="en-US" sz="4800" dirty="0">
                <a:latin typeface="Century Gothic" panose="020B0502020202020204" pitchFamily="34" charset="0"/>
              </a:rPr>
              <a:t>ls</a:t>
            </a:r>
            <a:endParaRPr lang="en-US" sz="7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BA0A25-1BB4-4606-BEEB-A72326D9C863}"/>
              </a:ext>
            </a:extLst>
          </p:cNvPr>
          <p:cNvSpPr/>
          <p:nvPr/>
        </p:nvSpPr>
        <p:spPr>
          <a:xfrm>
            <a:off x="5162348" y="2254358"/>
            <a:ext cx="1891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</a:rPr>
              <a:t>hu</a:t>
            </a:r>
            <a:r>
              <a:rPr lang="en-US" sz="48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ge</a:t>
            </a:r>
            <a:endParaRPr lang="en-US" sz="70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FD36CA4-9F47-4C89-BB63-64410A8956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49052" y="-9933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1550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  <p:bldP spid="1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7BF38E-E6AD-CD43-BD59-0F26C2775D3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5A6B78-B0B8-4829-91CD-9FD6C9329838}"/>
              </a:ext>
            </a:extLst>
          </p:cNvPr>
          <p:cNvSpPr/>
          <p:nvPr/>
        </p:nvSpPr>
        <p:spPr>
          <a:xfrm>
            <a:off x="2725982" y="789095"/>
            <a:ext cx="36920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Silent letters</a:t>
            </a:r>
            <a:endParaRPr lang="en-US" sz="4000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3F6F34-4B7D-485E-8E51-15BFF5A9B94A}"/>
              </a:ext>
            </a:extLst>
          </p:cNvPr>
          <p:cNvSpPr/>
          <p:nvPr/>
        </p:nvSpPr>
        <p:spPr>
          <a:xfrm>
            <a:off x="3012919" y="2254793"/>
            <a:ext cx="31181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nei</a:t>
            </a:r>
            <a:r>
              <a:rPr lang="en-US" sz="48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gh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bors</a:t>
            </a:r>
            <a:endParaRPr lang="en-US" sz="48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3D7C61-8142-40F9-93DC-9D6BCA0B8C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58175" y="-9171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54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New Words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7BF38E-E6AD-CD43-BD59-0F26C2775D3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1A20F-7DC3-41C2-9543-0D576CEE6410}"/>
              </a:ext>
            </a:extLst>
          </p:cNvPr>
          <p:cNvSpPr/>
          <p:nvPr/>
        </p:nvSpPr>
        <p:spPr>
          <a:xfrm>
            <a:off x="1275764" y="2448704"/>
            <a:ext cx="21563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cs typeface="Tahoma" panose="020B0604030504040204" pitchFamily="34" charset="0"/>
              </a:rPr>
              <a:t>angels</a:t>
            </a:r>
            <a:endParaRPr lang="en-US" sz="4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B8DFB3-5400-41FC-B072-0BBD78496FC9}"/>
              </a:ext>
            </a:extLst>
          </p:cNvPr>
          <p:cNvSpPr/>
          <p:nvPr/>
        </p:nvSpPr>
        <p:spPr>
          <a:xfrm>
            <a:off x="5711878" y="2432990"/>
            <a:ext cx="23086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cs typeface="Tahoma" panose="020B0604030504040204" pitchFamily="34" charset="0"/>
              </a:rPr>
              <a:t>special</a:t>
            </a:r>
            <a:endParaRPr lang="en-US" sz="4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247E6B2-C279-45F4-B24B-A5BAAF823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68605" y="-1150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224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9" grpId="0" animBg="1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526" y="1614944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Words like these do not follow phonetic patterns.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077D7F-6FA8-6C40-8D86-EB1AEF00773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39E5FB-9E71-DA44-AAA6-4CEA56F4AD93}"/>
              </a:ext>
            </a:extLst>
          </p:cNvPr>
          <p:cNvSpPr txBox="1">
            <a:spLocks/>
          </p:cNvSpPr>
          <p:nvPr/>
        </p:nvSpPr>
        <p:spPr>
          <a:xfrm flipH="1">
            <a:off x="2309546" y="3797266"/>
            <a:ext cx="1390850" cy="598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spc="300" dirty="0">
                <a:latin typeface="Bauhaus 93" pitchFamily="82" charset="77"/>
              </a:rPr>
              <a:t>two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3717734-D6ED-3343-9B78-CC01B55EB336}"/>
              </a:ext>
            </a:extLst>
          </p:cNvPr>
          <p:cNvSpPr txBox="1">
            <a:spLocks/>
          </p:cNvSpPr>
          <p:nvPr/>
        </p:nvSpPr>
        <p:spPr>
          <a:xfrm rot="556900">
            <a:off x="2911126" y="2987759"/>
            <a:ext cx="1849507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  <a:latin typeface="Copperplate" panose="02000504000000020004" pitchFamily="2" charset="77"/>
              </a:rPr>
              <a:t>said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AF4D1C3-49D1-3640-8C37-960C85A1CD62}"/>
              </a:ext>
            </a:extLst>
          </p:cNvPr>
          <p:cNvSpPr txBox="1">
            <a:spLocks/>
          </p:cNvSpPr>
          <p:nvPr/>
        </p:nvSpPr>
        <p:spPr>
          <a:xfrm rot="20671164">
            <a:off x="4552591" y="3101076"/>
            <a:ext cx="2389108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could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3AAA8E7-5C1F-1B4F-A38F-5EFC4AB2CA1B}"/>
              </a:ext>
            </a:extLst>
          </p:cNvPr>
          <p:cNvSpPr txBox="1">
            <a:spLocks/>
          </p:cNvSpPr>
          <p:nvPr/>
        </p:nvSpPr>
        <p:spPr>
          <a:xfrm>
            <a:off x="1888162" y="2609116"/>
            <a:ext cx="1261449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spc="300" dirty="0">
                <a:solidFill>
                  <a:schemeClr val="accent4">
                    <a:lumMod val="75000"/>
                  </a:schemeClr>
                </a:solidFill>
                <a:latin typeface="Matura MT Script Capitals" panose="03020802060602070202" pitchFamily="66" charset="77"/>
                <a:ea typeface="Apple Symbols" panose="02000000000000000000" pitchFamily="2" charset="-79"/>
                <a:cs typeface="Apple Symbols" panose="02000000000000000000" pitchFamily="2" charset="-79"/>
              </a:rPr>
              <a:t>to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A51F4A4-AB9E-5D43-9C93-D6730199A3A4}"/>
              </a:ext>
            </a:extLst>
          </p:cNvPr>
          <p:cNvSpPr txBox="1">
            <a:spLocks/>
          </p:cNvSpPr>
          <p:nvPr/>
        </p:nvSpPr>
        <p:spPr>
          <a:xfrm>
            <a:off x="4331398" y="2718784"/>
            <a:ext cx="1413566" cy="682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spc="300" dirty="0">
                <a:solidFill>
                  <a:srgbClr val="00B050"/>
                </a:solidFill>
                <a:latin typeface="Cooper Black" panose="0208090404030B020404" pitchFamily="18" charset="77"/>
              </a:rPr>
              <a:t>you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EEA69B-146B-2E47-BA09-70DDB26C9CE4}"/>
              </a:ext>
            </a:extLst>
          </p:cNvPr>
          <p:cNvCxnSpPr/>
          <p:nvPr/>
        </p:nvCxnSpPr>
        <p:spPr>
          <a:xfrm>
            <a:off x="1963134" y="260086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655DED-0183-3640-9C2E-FDA43B8ACEE8}"/>
              </a:ext>
            </a:extLst>
          </p:cNvPr>
          <p:cNvCxnSpPr/>
          <p:nvPr/>
        </p:nvCxnSpPr>
        <p:spPr>
          <a:xfrm>
            <a:off x="3222898" y="2637851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9849E8-6545-0048-8BC8-B83C9367FD5B}"/>
              </a:ext>
            </a:extLst>
          </p:cNvPr>
          <p:cNvCxnSpPr/>
          <p:nvPr/>
        </p:nvCxnSpPr>
        <p:spPr>
          <a:xfrm>
            <a:off x="4184824" y="265680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857E85-801C-1348-9224-113C45127E1D}"/>
              </a:ext>
            </a:extLst>
          </p:cNvPr>
          <p:cNvCxnSpPr/>
          <p:nvPr/>
        </p:nvCxnSpPr>
        <p:spPr>
          <a:xfrm>
            <a:off x="5167656" y="2646910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FDE896-F087-2B48-911C-7B2E0BBF1574}"/>
              </a:ext>
            </a:extLst>
          </p:cNvPr>
          <p:cNvCxnSpPr/>
          <p:nvPr/>
        </p:nvCxnSpPr>
        <p:spPr>
          <a:xfrm>
            <a:off x="6122906" y="265680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A8CFC7F-45AB-BD4F-B971-02BC741F9FE3}"/>
              </a:ext>
            </a:extLst>
          </p:cNvPr>
          <p:cNvCxnSpPr/>
          <p:nvPr/>
        </p:nvCxnSpPr>
        <p:spPr>
          <a:xfrm>
            <a:off x="6816481" y="2628792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EE6912-C3B5-DE47-9ADC-A8C26CF4F875}"/>
              </a:ext>
            </a:extLst>
          </p:cNvPr>
          <p:cNvCxnSpPr>
            <a:cxnSpLocks/>
          </p:cNvCxnSpPr>
          <p:nvPr/>
        </p:nvCxnSpPr>
        <p:spPr>
          <a:xfrm flipH="1" flipV="1">
            <a:off x="1928361" y="4659519"/>
            <a:ext cx="4949518" cy="271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77128D-4509-6442-9FC6-855EB5E48ABD}"/>
              </a:ext>
            </a:extLst>
          </p:cNvPr>
          <p:cNvCxnSpPr>
            <a:cxnSpLocks/>
          </p:cNvCxnSpPr>
          <p:nvPr/>
        </p:nvCxnSpPr>
        <p:spPr>
          <a:xfrm flipH="1" flipV="1">
            <a:off x="1941814" y="2614099"/>
            <a:ext cx="4874667" cy="406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miley Face 34">
            <a:extLst>
              <a:ext uri="{FF2B5EF4-FFF2-40B4-BE49-F238E27FC236}">
                <a16:creationId xmlns:a16="http://schemas.microsoft.com/office/drawing/2014/main" id="{AAD340E8-EC69-1143-85A5-7C306FB742A8}"/>
              </a:ext>
            </a:extLst>
          </p:cNvPr>
          <p:cNvSpPr/>
          <p:nvPr/>
        </p:nvSpPr>
        <p:spPr>
          <a:xfrm>
            <a:off x="5650002" y="4096410"/>
            <a:ext cx="416681" cy="342903"/>
          </a:xfrm>
          <a:prstGeom prst="smileyFace">
            <a:avLst>
              <a:gd name="adj" fmla="val -465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4D66A2-780E-3F47-BC8F-651596038B22}"/>
              </a:ext>
            </a:extLst>
          </p:cNvPr>
          <p:cNvSpPr txBox="1"/>
          <p:nvPr/>
        </p:nvSpPr>
        <p:spPr>
          <a:xfrm>
            <a:off x="6102134" y="3840373"/>
            <a:ext cx="439352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/>
              <a:t>f</a:t>
            </a:r>
          </a:p>
        </p:txBody>
      </p: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42153AAE-B6A4-1F43-AFEE-99F55095FB75}"/>
              </a:ext>
            </a:extLst>
          </p:cNvPr>
          <p:cNvSpPr txBox="1">
            <a:spLocks/>
          </p:cNvSpPr>
          <p:nvPr/>
        </p:nvSpPr>
        <p:spPr>
          <a:xfrm>
            <a:off x="3449728" y="3972316"/>
            <a:ext cx="1822332" cy="682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spc="300" dirty="0">
                <a:solidFill>
                  <a:srgbClr val="7030A0"/>
                </a:solidFill>
                <a:latin typeface="Trebuchet MS" panose="020B0703020202090204" pitchFamily="34" charset="0"/>
              </a:rPr>
              <a:t>from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36BEC5-E2DC-4943-BE61-7EC077492F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09546" y="-12501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745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build="p"/>
      <p:bldP spid="14" grpId="0" animBg="1"/>
      <p:bldP spid="10" grpId="0" build="p"/>
      <p:bldP spid="15" grpId="0" build="p"/>
      <p:bldP spid="16" grpId="0" build="p"/>
      <p:bldP spid="18" grpId="0" build="p"/>
      <p:bldP spid="19" grpId="0" build="p"/>
      <p:bldP spid="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505595" y="761851"/>
            <a:ext cx="780983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of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505595" y="2204948"/>
            <a:ext cx="546945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505595" y="3648045"/>
            <a:ext cx="795411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6186564" y="761851"/>
            <a:ext cx="1354859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was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6275531" y="2204948"/>
            <a:ext cx="1362874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one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5844323" y="3648045"/>
            <a:ext cx="1721946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have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9943525-9F83-4D3D-8F39-7F2286CC2D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05595" y="-10554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695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505595" y="761851"/>
            <a:ext cx="1544012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from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505595" y="2204948"/>
            <a:ext cx="1699504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what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505595" y="3648045"/>
            <a:ext cx="1755609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there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5437161" y="761851"/>
            <a:ext cx="2201244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comes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5514106" y="2204948"/>
            <a:ext cx="2124299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friends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5743335" y="3648045"/>
            <a:ext cx="1527983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sorry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AC212A-56BD-4CE2-9181-42558F749D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12245" y="-9437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645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4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  <p:bldP spid="9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3236538" y="663217"/>
            <a:ext cx="2270173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money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3236538" y="2007680"/>
            <a:ext cx="247054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woman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3236538" y="3317976"/>
            <a:ext cx="2308645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special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A1C1DBD-B8E4-4E67-959E-BE3A86EDFB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7161" y="-11087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437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4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49422</TotalTime>
  <Words>73</Words>
  <Application>Microsoft Office PowerPoint</Application>
  <PresentationFormat>On-screen Show (16:10)</PresentationFormat>
  <Paragraphs>42</Paragraphs>
  <Slides>9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Apple Symbols</vt:lpstr>
      <vt:lpstr>Arial</vt:lpstr>
      <vt:lpstr>Bauhaus 93</vt:lpstr>
      <vt:lpstr>Calibri</vt:lpstr>
      <vt:lpstr>Calibri Light</vt:lpstr>
      <vt:lpstr>Century Gothic</vt:lpstr>
      <vt:lpstr>Cooper Black</vt:lpstr>
      <vt:lpstr>Copperplate</vt:lpstr>
      <vt:lpstr>Matura MT Script Capitals</vt:lpstr>
      <vt:lpstr>Times New Roman</vt:lpstr>
      <vt:lpstr>Trebuchet MS</vt:lpstr>
      <vt:lpstr>Office Theme</vt:lpstr>
      <vt:lpstr>PowerPoint Presentation</vt:lpstr>
      <vt:lpstr>Other Sounds – Soft G</vt:lpstr>
      <vt:lpstr>PowerPoint Presentation</vt:lpstr>
      <vt:lpstr>PowerPoint Presentation</vt:lpstr>
      <vt:lpstr>New Words</vt:lpstr>
      <vt:lpstr>Rule Breakers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417</cp:revision>
  <dcterms:created xsi:type="dcterms:W3CDTF">2017-01-10T01:35:56Z</dcterms:created>
  <dcterms:modified xsi:type="dcterms:W3CDTF">2019-02-21T17:55:33Z</dcterms:modified>
</cp:coreProperties>
</file>