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295" r:id="rId26"/>
    <p:sldId id="296" r:id="rId27"/>
    <p:sldId id="297" r:id="rId28"/>
    <p:sldId id="434" r:id="rId29"/>
    <p:sldId id="279" r:id="rId30"/>
    <p:sldId id="301" r:id="rId31"/>
    <p:sldId id="362" r:id="rId32"/>
    <p:sldId id="409" r:id="rId33"/>
    <p:sldId id="412" r:id="rId34"/>
    <p:sldId id="435" r:id="rId35"/>
    <p:sldId id="436" r:id="rId36"/>
    <p:sldId id="410" r:id="rId37"/>
    <p:sldId id="437" r:id="rId38"/>
    <p:sldId id="438" r:id="rId39"/>
    <p:sldId id="411" r:id="rId40"/>
    <p:sldId id="413" r:id="rId41"/>
    <p:sldId id="439" r:id="rId42"/>
    <p:sldId id="414" r:id="rId43"/>
    <p:sldId id="440" r:id="rId44"/>
    <p:sldId id="415" r:id="rId45"/>
    <p:sldId id="416" r:id="rId46"/>
    <p:sldId id="441" r:id="rId47"/>
    <p:sldId id="417" r:id="rId48"/>
    <p:sldId id="442" r:id="rId49"/>
    <p:sldId id="418" r:id="rId50"/>
    <p:sldId id="443" r:id="rId51"/>
    <p:sldId id="444" r:id="rId52"/>
    <p:sldId id="432" r:id="rId5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12" autoAdjust="0"/>
    <p:restoredTop sz="94280" autoAdjust="0"/>
  </p:normalViewPr>
  <p:slideViewPr>
    <p:cSldViewPr snapToGrid="0">
      <p:cViewPr varScale="1">
        <p:scale>
          <a:sx n="161" d="100"/>
          <a:sy n="161" d="100"/>
        </p:scale>
        <p:origin x="200" y="1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5.m4a"/><Relationship Id="rId3" Type="http://schemas.microsoft.com/office/2007/relationships/media" Target="../media/media53.mp3"/><Relationship Id="rId7" Type="http://schemas.microsoft.com/office/2007/relationships/media" Target="../media/media55.m4a"/><Relationship Id="rId2" Type="http://schemas.microsoft.com/office/2007/relationships/media" Target="../media/media52.mp3"/><Relationship Id="rId1" Type="http://schemas.openxmlformats.org/officeDocument/2006/relationships/audio" Target="NULL" TargetMode="External"/><Relationship Id="rId6" Type="http://schemas.openxmlformats.org/officeDocument/2006/relationships/audio" Target="../media/media54.m4a"/><Relationship Id="rId11" Type="http://schemas.openxmlformats.org/officeDocument/2006/relationships/image" Target="../media/image2.png"/><Relationship Id="rId5" Type="http://schemas.microsoft.com/office/2007/relationships/media" Target="../media/media54.m4a"/><Relationship Id="rId10" Type="http://schemas.openxmlformats.org/officeDocument/2006/relationships/image" Target="../media/image3.png"/><Relationship Id="rId4" Type="http://schemas.openxmlformats.org/officeDocument/2006/relationships/audio" Target="../media/media53.mp3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4a"/><Relationship Id="rId3" Type="http://schemas.microsoft.com/office/2007/relationships/media" Target="../media/media53.mp3"/><Relationship Id="rId7" Type="http://schemas.microsoft.com/office/2007/relationships/media" Target="../media/media56.m4a"/><Relationship Id="rId2" Type="http://schemas.microsoft.com/office/2007/relationships/media" Target="../media/media52.mp3"/><Relationship Id="rId1" Type="http://schemas.openxmlformats.org/officeDocument/2006/relationships/audio" Target="NULL" TargetMode="External"/><Relationship Id="rId6" Type="http://schemas.openxmlformats.org/officeDocument/2006/relationships/audio" Target="../media/media54.m4a"/><Relationship Id="rId11" Type="http://schemas.openxmlformats.org/officeDocument/2006/relationships/image" Target="../media/image2.png"/><Relationship Id="rId5" Type="http://schemas.microsoft.com/office/2007/relationships/media" Target="../media/media54.m4a"/><Relationship Id="rId10" Type="http://schemas.openxmlformats.org/officeDocument/2006/relationships/image" Target="../media/image3.png"/><Relationship Id="rId4" Type="http://schemas.openxmlformats.org/officeDocument/2006/relationships/audio" Target="../media/media53.mp3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0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4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6.m4a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6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7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68.m4a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8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70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0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1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72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2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74.m4a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4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76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6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80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0.m4a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82.m4a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2.m4a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84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4.m4a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85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5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87.m4a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7.m4a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88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8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90.m4a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0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91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1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92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2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94.m4a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4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412584" y="2326665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4176" y="436548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826320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4A26BD-0202-4D46-A2AF-0584AC985AAB}"/>
              </a:ext>
            </a:extLst>
          </p:cNvPr>
          <p:cNvSpPr txBox="1"/>
          <p:nvPr/>
        </p:nvSpPr>
        <p:spPr>
          <a:xfrm>
            <a:off x="4107623" y="343233"/>
            <a:ext cx="5036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51. I am Alive:</a:t>
            </a:r>
          </a:p>
          <a:p>
            <a:pPr lvl="0"/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Bible</a:t>
            </a:r>
            <a:endParaRPr lang="en-US" sz="4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BE8FEA-DA2C-594A-A81B-12FC0C7967F9}"/>
              </a:ext>
            </a:extLst>
          </p:cNvPr>
          <p:cNvSpPr/>
          <p:nvPr/>
        </p:nvSpPr>
        <p:spPr>
          <a:xfrm>
            <a:off x="7628574" y="593965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../../01_SyllableBible/IVANSdrawings/ImagesForReadWithMeBible/FINAL_sent_to_FreeBibleImages_300dpi/49_53_I_Am_Alive/52_KidsReadingBible.jpeg">
            <a:extLst>
              <a:ext uri="{FF2B5EF4-FFF2-40B4-BE49-F238E27FC236}">
                <a16:creationId xmlns:a16="http://schemas.microsoft.com/office/drawing/2014/main" id="{8B35F29C-3C06-0C41-ADE1-F1B201630E4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9931" b="5990"/>
          <a:stretch/>
        </p:blipFill>
        <p:spPr bwMode="auto">
          <a:xfrm>
            <a:off x="828626" y="2016968"/>
            <a:ext cx="2936627" cy="3287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AC1962-B0EA-9049-A44B-59B005D18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4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8332" y="1209095"/>
            <a:ext cx="6116732" cy="22800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Every word is true.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1D0004-E749-7340-9C23-2E59D00DC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7412" y="-1637015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4B2A2A-F0F7-4E4E-B603-F84A747CC7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4949" y="1424975"/>
            <a:ext cx="8458095" cy="24333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</a:t>
            </a:r>
            <a:r>
              <a:rPr lang="en-US" sz="4400" b="1" dirty="0">
                <a:latin typeface="Century Gothic" panose="020B0502020202020204" pitchFamily="34" charset="0"/>
              </a:rPr>
              <a:t>Old Testament</a:t>
            </a:r>
            <a:r>
              <a:rPr lang="en-US" sz="4400" dirty="0">
                <a:latin typeface="Century Gothic" panose="020B0502020202020204" pitchFamily="34" charset="0"/>
              </a:rPr>
              <a:t> starts with God creating the world.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DDA2E3-1D36-9D48-B7F4-7296942DB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283" y="-1852895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B35331-4DD3-1F4A-B600-8F09DC610D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2855" y="1199333"/>
            <a:ext cx="7558290" cy="2299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 tells stories about God calling a family to himself.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7C961C-A722-0E41-93A9-84DEBA7C1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2125" y="-2045367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4ABB45-BEE1-EA42-8593-D2BA7F13B8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6" y="1466287"/>
            <a:ext cx="7881187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These are the Jewish people in Israel.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55598-DEF9-444B-8B70-C099A528A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8682" y="-2121773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2F1B30-7419-BE40-87B9-D28AC70A4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10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0221" y="1393727"/>
            <a:ext cx="8783558" cy="191074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Old Testament is full of tales about good and bad people.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FEA66B-5FB0-0F40-A34B-1F463ED17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0240" y="-1771055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340A99-9CA0-8C4C-B696-F5423B7A33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3678" y="1248937"/>
            <a:ext cx="7794703" cy="920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Century Gothic" panose="020B0502020202020204" pitchFamily="34" charset="0"/>
              </a:rPr>
              <a:t>God asked them to obey.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C02303-9FBF-E047-84C9-A8B77129F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4629" y="-1960088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741159-031B-B949-8267-E3A8A99117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8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5702" y="1061888"/>
            <a:ext cx="7609345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When they failed and were sorry, he forgave them.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AB3CA8-D50C-1D49-AB42-77DB3DA76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2918" y="-1778876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F2E080-90E2-1741-9830-8CD874E9CC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4688" y="1020185"/>
            <a:ext cx="8194623" cy="329313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You can find prayers, songs, poems, and funny sayings in these books.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E5FB19-81F5-E346-BE07-062C47F28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0141" y="-2185276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AE186-E3E7-6A44-864A-B3E3E470E2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0669" y="996388"/>
            <a:ext cx="7599928" cy="32160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</a:t>
            </a:r>
            <a:r>
              <a:rPr lang="en-US" sz="4400" b="1" dirty="0">
                <a:latin typeface="Century Gothic" panose="020B0502020202020204" pitchFamily="34" charset="0"/>
              </a:rPr>
              <a:t>New Testament</a:t>
            </a:r>
            <a:r>
              <a:rPr lang="en-US" sz="4400" dirty="0">
                <a:latin typeface="Century Gothic" panose="020B0502020202020204" pitchFamily="34" charset="0"/>
              </a:rPr>
              <a:t> starts with Jesus coming to earth.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C2AF2-4B48-CC4D-8C90-086C17868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027" y="-221432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B0221-DE19-F44F-988E-4C7E624F8F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209" y="790875"/>
            <a:ext cx="8415579" cy="39568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first four books – Matthew, Mark, Luke, and John – called the gospels, tell about the life of Jesus.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F46280-9E25-1F4B-951F-F14EEC1B9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599" y="-2096405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071569-D05D-D84B-AE99-1953E49CD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6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0814" y="1358535"/>
            <a:ext cx="7507825" cy="31688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We talk to God in prayer.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B29B5-BE9D-1046-A5B0-4ABC25908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26" y="-1744382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B94C61-E169-0843-9DFA-9E6BE3763A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7868" y="1088802"/>
            <a:ext cx="8595176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book of Acts explains how the Christian church started.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32BE63-5151-F445-B021-047CD97C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255120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0C4F88-EC18-0142-9F51-5DEFEBF54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3949" y="891420"/>
            <a:ext cx="8396102" cy="31150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New Testament also has letters written to these young churches.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76AA26-5BA9-0B4C-9744-B5BBD2F47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200" y="-1803971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6085D4-7B33-3C4B-B543-B4C744D968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57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366" y="1233978"/>
            <a:ext cx="8418678" cy="22302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 is the ongoing story of God’s plan.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058F8-84D7-4544-A9D4-857D0B80F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207762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979376-1D8A-DF4A-98C2-C4BFECB8A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3883" y="653439"/>
            <a:ext cx="8750117" cy="324592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New Testament invites the whole world to join God’s great big, loving family.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5E6ABA-0FCD-1B44-9B33-59E7B200D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-1911040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0D867B-CE63-5C4B-AD97-EBF35067F6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3814" y="1497231"/>
            <a:ext cx="5572965" cy="1023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Century Gothic" panose="020B0502020202020204" pitchFamily="34" charset="0"/>
              </a:rPr>
              <a:t>That includes you!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357CF-1D4B-5749-87AD-3E040C806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-2436770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866DEB-9EDB-D24E-9137-085C649709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5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66045" y="2309215"/>
            <a:ext cx="5201203" cy="105391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4400" dirty="0">
                <a:latin typeface="Century Gothic" panose="020B0502020202020204" pitchFamily="34" charset="0"/>
              </a:rPr>
              <a:t>What is the Bible?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182F9-AB67-C841-BB18-963E0C3FE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082" y="-2852677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AAAA94-7826-0446-AA67-F318D55178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2956" y="2092272"/>
            <a:ext cx="8462075" cy="1627322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What are the two main parts?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2A4041-4A2E-2D4D-B136-778B7A4FF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599" y="-1664449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40850-5CD0-1142-9426-1FD9AA96C4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025369"/>
            <a:ext cx="7038749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How can you be a part of God’s story?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BC7E0-4EA0-B647-BE06-ED5141C481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9236" y="-1578608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6C320-1796-D343-8529-D0C72D92AD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6662" y="2270230"/>
            <a:ext cx="8415732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Do you have your own Bible? How much have you read?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BC7E0-4EA0-B647-BE06-ED5141C481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9236" y="-1578608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0B38D8-ABE3-7B4C-A51A-46661297E4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77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508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6286" y="1350042"/>
            <a:ext cx="8511427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Lord Jesus,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latin typeface="Century Gothic" panose="020B0502020202020204" pitchFamily="34" charset="0"/>
              </a:rPr>
              <a:t>Thank you for writing the Bible. Thank you that I can trust it. Please help me to read some of it every day. Please help me listen as you talk to me in the Word of God.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56B553-6DA7-8846-9B35-D68176163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18" y="-2245537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432BD1-007F-3B4B-B55C-A44EF5DCA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512" y="1338282"/>
            <a:ext cx="7518976" cy="30908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talks to us in the Bible.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99892D-9FEB-D142-8060-BFA6C2498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200" y="-2102970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95A29F-068D-3D46-B949-F457C31A7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99965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I am Alive:</a:t>
            </a:r>
          </a:p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the Bible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72A57-452E-7A45-AE63-845D85D24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6659" y="-1656569"/>
            <a:ext cx="812800" cy="81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33ADD-869F-1A45-B57F-D37768BDA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7517" y="1170190"/>
            <a:ext cx="387448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talk to God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346915" y="1170190"/>
            <a:ext cx="227411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prayer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07C6B-E774-8248-A26F-A8ABBCBEC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9440" y="-189886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777AD3-E9E0-CB40-AEBE-8C1C25A1BE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FB843A-5E7F-4641-975F-6530D1C64B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0122" y="1187213"/>
            <a:ext cx="96318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377844" y="1187213"/>
            <a:ext cx="234954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talks to us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5291930" y="1187213"/>
            <a:ext cx="34488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Bible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28CA0A-5F6F-D441-A6E9-7C0BF1D6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4588" y="-307115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F226FC-F435-FD4A-811A-1C0F96C05DE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8459B0-5D97-7041-B914-73B4351573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8633" y="1247125"/>
            <a:ext cx="348283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Holy Bible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4572000" y="1284146"/>
            <a:ext cx="27103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the most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572000" y="2590002"/>
            <a:ext cx="301346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 written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6F48EC-85AE-B641-A642-5D31C3FE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167" y="-171206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1F4C00-0E9B-CB4A-9879-9411C433FD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623115" y="2625578"/>
            <a:ext cx="358835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amazing book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1E52F-DC48-E440-8CF7-8BF5AF982F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9" grpId="0" animBg="1"/>
      <p:bldP spid="11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6460" y="1304631"/>
            <a:ext cx="466499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the first page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5021450" y="1291716"/>
            <a:ext cx="38389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until the last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184025" y="2559421"/>
            <a:ext cx="301346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love story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6F48EC-85AE-B641-A642-5D31C3FE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167" y="-171206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1F4C00-0E9B-CB4A-9879-9411C433FD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514627" y="2559421"/>
            <a:ext cx="105070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is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C5CC42-A2F6-B54B-9AC9-5ADEB9AF3A5E}"/>
              </a:ext>
            </a:extLst>
          </p:cNvPr>
          <p:cNvSpPr txBox="1">
            <a:spLocks/>
          </p:cNvSpPr>
          <p:nvPr/>
        </p:nvSpPr>
        <p:spPr>
          <a:xfrm>
            <a:off x="2087995" y="2559421"/>
            <a:ext cx="168185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379FD-F33C-D34C-B5C3-7533FB6854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4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9" grpId="0" animBg="1"/>
      <p:bldP spid="11" grpId="0" uiExpand="1" build="p"/>
      <p:bldP spid="1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918" y="1147889"/>
            <a:ext cx="82141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2473827" y="1147889"/>
            <a:ext cx="238674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looking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554145" y="2478076"/>
            <a:ext cx="342564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be his own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6F48EC-85AE-B641-A642-5D31C3FE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167" y="-171206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1F4C00-0E9B-CB4A-9879-9411C433FD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5266966" y="1124708"/>
            <a:ext cx="30034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a family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C5CC42-A2F6-B54B-9AC9-5ADEB9AF3A5E}"/>
              </a:ext>
            </a:extLst>
          </p:cNvPr>
          <p:cNvSpPr txBox="1">
            <a:spLocks/>
          </p:cNvSpPr>
          <p:nvPr/>
        </p:nvSpPr>
        <p:spPr>
          <a:xfrm>
            <a:off x="743918" y="2478076"/>
            <a:ext cx="254548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 earth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8A21E1-8588-584C-8E5B-D67C635E6F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408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9" grpId="0" animBg="1"/>
      <p:bldP spid="11" grpId="0" uiExpand="1" build="p"/>
      <p:bldP spid="1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3875" y="1288299"/>
            <a:ext cx="35843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more than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735092" y="2484857"/>
            <a:ext cx="3378630" cy="8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40 men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A8FBE-E5DF-9348-91BE-7B57CA7E0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8195" y="-27115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AE05F6-228F-CF41-B1BB-72F21D3B65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4404905" y="1336141"/>
            <a:ext cx="35843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500 years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603875" y="2445544"/>
            <a:ext cx="35843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spoke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55C413-5BB1-DC46-852E-799C5C41F4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030" y="1213701"/>
            <a:ext cx="35843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told them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01030" y="2283605"/>
            <a:ext cx="3378630" cy="8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Bible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A8FBE-E5DF-9348-91BE-7B57CA7E0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8195" y="-27115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AE05F6-228F-CF41-B1BB-72F21D3B65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4420403" y="1199386"/>
            <a:ext cx="45066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to write down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CD267D-92DF-D649-995F-02D37D5139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156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3875" y="1288299"/>
            <a:ext cx="35843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 word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03875" y="2447558"/>
            <a:ext cx="2185261" cy="8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yours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A8FBE-E5DF-9348-91BE-7B57CA7E0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8195" y="-27115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AE05F6-228F-CF41-B1BB-72F21D3B65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3735092" y="1288299"/>
            <a:ext cx="165831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is from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5889357" y="1281859"/>
            <a:ext cx="35843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heart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B9D94B-078B-274A-A87F-19CF8527E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56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0923" y="1506636"/>
            <a:ext cx="275313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 word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572000" y="1524760"/>
            <a:ext cx="163025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true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3C7619-33CE-DE46-BF66-03881A4FA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246961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CE0689-8DE3-1B43-871F-5AEEC16A9F1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AF669A-CF75-C346-88CF-E9B548F258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8089" y="1700897"/>
            <a:ext cx="7807822" cy="21239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Holy Bible is the most amazing book ever written.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F47FA0-0093-A348-BE8E-DC19BC374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-237041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B2075E-A561-D24B-85C5-43F3979329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938" y="1535219"/>
            <a:ext cx="483947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</a:t>
            </a:r>
            <a:r>
              <a:rPr lang="en-US" sz="3600" b="1" dirty="0">
                <a:latin typeface="Century Gothic" panose="020B0502020202020204" pitchFamily="34" charset="0"/>
              </a:rPr>
              <a:t>Old Testament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96450" y="2696829"/>
            <a:ext cx="458699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creating the world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D1484-1AF8-154E-A2BE-EC01D682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894" y="-299511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A96D8E-4DEA-A04C-AB34-B5FFD2D7D5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5284922" y="1537968"/>
            <a:ext cx="3586698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starts with God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9A841F-E779-FF46-83E6-E91E15D06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850" y="1217006"/>
            <a:ext cx="142985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tells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572000" y="2567197"/>
            <a:ext cx="268056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himself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D1484-1AF8-154E-A2BE-EC01D682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894" y="-299511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A96D8E-4DEA-A04C-AB34-B5FFD2D7D5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4757978" y="1217005"/>
            <a:ext cx="2787759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God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3CA0214-5C20-7D43-8543-4309356A1583}"/>
              </a:ext>
            </a:extLst>
          </p:cNvPr>
          <p:cNvSpPr txBox="1">
            <a:spLocks/>
          </p:cNvSpPr>
          <p:nvPr/>
        </p:nvSpPr>
        <p:spPr>
          <a:xfrm>
            <a:off x="491939" y="2522325"/>
            <a:ext cx="3646756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calling a family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A121EB-8304-734B-9C07-FC0BC0B41182}"/>
              </a:ext>
            </a:extLst>
          </p:cNvPr>
          <p:cNvSpPr txBox="1">
            <a:spLocks/>
          </p:cNvSpPr>
          <p:nvPr/>
        </p:nvSpPr>
        <p:spPr>
          <a:xfrm>
            <a:off x="2638875" y="1217006"/>
            <a:ext cx="1645405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stories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9F30BA-0F3E-AF4D-AD5D-4DCCD6E30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42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9" grpId="0" uiExpand="1" build="p"/>
      <p:bldP spid="11" grpId="0" uiExpand="1" build="p"/>
      <p:bldP spid="1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9783" y="1353175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These 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584829" y="1340766"/>
            <a:ext cx="43406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Jewish people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077358" y="2358863"/>
            <a:ext cx="210107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Israel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F571E-D607-0844-9159-0028117AF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8429" y="-189290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E1B137-DFFE-DE44-802D-7D1ECEC77C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18EE3F-23E0-AF4C-A3FF-0A48B411D3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058" y="1179693"/>
            <a:ext cx="444110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Old Testament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106334" y="2544038"/>
            <a:ext cx="216298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people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D1484-1AF8-154E-A2BE-EC01D682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894" y="-299511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A96D8E-4DEA-A04C-AB34-B5FFD2D7D5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6728898" y="1161512"/>
            <a:ext cx="1892612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of tales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3CA0214-5C20-7D43-8543-4309356A1583}"/>
              </a:ext>
            </a:extLst>
          </p:cNvPr>
          <p:cNvSpPr txBox="1">
            <a:spLocks/>
          </p:cNvSpPr>
          <p:nvPr/>
        </p:nvSpPr>
        <p:spPr>
          <a:xfrm>
            <a:off x="460943" y="2584317"/>
            <a:ext cx="3103668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good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A121EB-8304-734B-9C07-FC0BC0B41182}"/>
              </a:ext>
            </a:extLst>
          </p:cNvPr>
          <p:cNvSpPr txBox="1">
            <a:spLocks/>
          </p:cNvSpPr>
          <p:nvPr/>
        </p:nvSpPr>
        <p:spPr>
          <a:xfrm>
            <a:off x="4915372" y="1161513"/>
            <a:ext cx="1426610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is full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4B4F9AC-9CE3-8E40-9125-9F3876BFBD5A}"/>
              </a:ext>
            </a:extLst>
          </p:cNvPr>
          <p:cNvSpPr txBox="1">
            <a:spLocks/>
          </p:cNvSpPr>
          <p:nvPr/>
        </p:nvSpPr>
        <p:spPr>
          <a:xfrm>
            <a:off x="3537743" y="2567289"/>
            <a:ext cx="2243125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bad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CE5A06-AC7C-1743-898A-8D35ED8BF5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89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9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3241" y="1623294"/>
            <a:ext cx="4319205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asked them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482166" y="1623294"/>
            <a:ext cx="2643909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obey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8C6831-F565-8D43-9F60-64A69BCFA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3223" y="-214378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2082DD-79B2-0F4C-B17D-F9DE9B41ACE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49B09C-0AB5-864F-8D25-669C59CF86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936" y="1208056"/>
            <a:ext cx="3983064" cy="13418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When they failed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383801" y="2263671"/>
            <a:ext cx="36600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forgave them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4EEC3-CFEE-9148-9997-40EBAD82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23069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5C9B8D-FB88-714D-9E40-E76B76C85307}"/>
              </a:ext>
            </a:extLst>
          </p:cNvPr>
          <p:cNvSpPr txBox="1">
            <a:spLocks/>
          </p:cNvSpPr>
          <p:nvPr/>
        </p:nvSpPr>
        <p:spPr>
          <a:xfrm>
            <a:off x="5122416" y="1208056"/>
            <a:ext cx="375059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were sorry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35F4E7-5186-544B-A612-F80B29618A16}"/>
              </a:ext>
            </a:extLst>
          </p:cNvPr>
          <p:cNvSpPr txBox="1">
            <a:spLocks/>
          </p:cNvSpPr>
          <p:nvPr/>
        </p:nvSpPr>
        <p:spPr>
          <a:xfrm>
            <a:off x="716045" y="2263671"/>
            <a:ext cx="91231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he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AE32C2-78CC-4745-A3F6-88D707F6B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7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936" y="1208057"/>
            <a:ext cx="3068664" cy="10990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can find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24743" y="3481975"/>
            <a:ext cx="36600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these books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4EEC3-CFEE-9148-9997-40EBAD82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23069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5C9B8D-FB88-714D-9E40-E76B76C85307}"/>
              </a:ext>
            </a:extLst>
          </p:cNvPr>
          <p:cNvSpPr txBox="1">
            <a:spLocks/>
          </p:cNvSpPr>
          <p:nvPr/>
        </p:nvSpPr>
        <p:spPr>
          <a:xfrm>
            <a:off x="4284760" y="1188466"/>
            <a:ext cx="375059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prayers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35F4E7-5186-544B-A612-F80B29618A16}"/>
              </a:ext>
            </a:extLst>
          </p:cNvPr>
          <p:cNvSpPr txBox="1">
            <a:spLocks/>
          </p:cNvSpPr>
          <p:nvPr/>
        </p:nvSpPr>
        <p:spPr>
          <a:xfrm>
            <a:off x="6613640" y="1188466"/>
            <a:ext cx="186442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songs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608168-A9D8-2741-9E5E-2C9816E5CA38}"/>
              </a:ext>
            </a:extLst>
          </p:cNvPr>
          <p:cNvSpPr txBox="1">
            <a:spLocks/>
          </p:cNvSpPr>
          <p:nvPr/>
        </p:nvSpPr>
        <p:spPr>
          <a:xfrm>
            <a:off x="2964016" y="2301496"/>
            <a:ext cx="4316799" cy="134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funny sayings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2225D3-AB05-2745-A3BD-07B3431BF7E6}"/>
              </a:ext>
            </a:extLst>
          </p:cNvPr>
          <p:cNvSpPr txBox="1">
            <a:spLocks/>
          </p:cNvSpPr>
          <p:nvPr/>
        </p:nvSpPr>
        <p:spPr>
          <a:xfrm>
            <a:off x="577318" y="2314124"/>
            <a:ext cx="1865816" cy="134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poems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B535EE-E682-F240-8AB4-5CB4E69ED2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72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63" y="1192507"/>
            <a:ext cx="4742481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New Testament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10616" y="2229989"/>
            <a:ext cx="4688978" cy="781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coming to earth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84EBF4-A14D-8C42-8123-FA579FB92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2459" y="-249741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528699F-0171-2A45-94D4-2D689BA37142}"/>
              </a:ext>
            </a:extLst>
          </p:cNvPr>
          <p:cNvSpPr txBox="1">
            <a:spLocks/>
          </p:cNvSpPr>
          <p:nvPr/>
        </p:nvSpPr>
        <p:spPr>
          <a:xfrm>
            <a:off x="5177735" y="1192507"/>
            <a:ext cx="3687297" cy="142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starts with Jesus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F7544C-18EE-024E-B9D2-42A20814B3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9903" y="805816"/>
            <a:ext cx="4827457" cy="10990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first four books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–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6739" y="2901195"/>
            <a:ext cx="467567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called the gospels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4EEC3-CFEE-9148-9997-40EBAD82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23069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5C9B8D-FB88-714D-9E40-E76B76C85307}"/>
              </a:ext>
            </a:extLst>
          </p:cNvPr>
          <p:cNvSpPr txBox="1">
            <a:spLocks/>
          </p:cNvSpPr>
          <p:nvPr/>
        </p:nvSpPr>
        <p:spPr>
          <a:xfrm>
            <a:off x="5381316" y="831990"/>
            <a:ext cx="247175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Matthew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35F4E7-5186-544B-A612-F80B29618A16}"/>
              </a:ext>
            </a:extLst>
          </p:cNvPr>
          <p:cNvSpPr txBox="1">
            <a:spLocks/>
          </p:cNvSpPr>
          <p:nvPr/>
        </p:nvSpPr>
        <p:spPr>
          <a:xfrm>
            <a:off x="449903" y="1737518"/>
            <a:ext cx="186442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Mark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608168-A9D8-2741-9E5E-2C9816E5CA38}"/>
              </a:ext>
            </a:extLst>
          </p:cNvPr>
          <p:cNvSpPr txBox="1">
            <a:spLocks/>
          </p:cNvSpPr>
          <p:nvPr/>
        </p:nvSpPr>
        <p:spPr>
          <a:xfrm>
            <a:off x="3955907" y="1798048"/>
            <a:ext cx="2850818" cy="134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John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–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2225D3-AB05-2745-A3BD-07B3431BF7E6}"/>
              </a:ext>
            </a:extLst>
          </p:cNvPr>
          <p:cNvSpPr txBox="1">
            <a:spLocks/>
          </p:cNvSpPr>
          <p:nvPr/>
        </p:nvSpPr>
        <p:spPr>
          <a:xfrm>
            <a:off x="2283117" y="1748539"/>
            <a:ext cx="1865816" cy="134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Luke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5E8E459-C289-7941-ACF3-458C6650B75D}"/>
              </a:ext>
            </a:extLst>
          </p:cNvPr>
          <p:cNvSpPr txBox="1">
            <a:spLocks/>
          </p:cNvSpPr>
          <p:nvPr/>
        </p:nvSpPr>
        <p:spPr>
          <a:xfrm>
            <a:off x="4949329" y="2870954"/>
            <a:ext cx="401260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tell about the life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DE0951E-5F25-F44E-80C5-9963E1FBFE00}"/>
              </a:ext>
            </a:extLst>
          </p:cNvPr>
          <p:cNvSpPr txBox="1">
            <a:spLocks/>
          </p:cNvSpPr>
          <p:nvPr/>
        </p:nvSpPr>
        <p:spPr>
          <a:xfrm>
            <a:off x="478573" y="3904822"/>
            <a:ext cx="221946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06FCD2-B8F9-9A40-BCCF-613758CA35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57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  <p:bldP spid="12" grpId="0" uiExpand="1" build="p"/>
      <p:bldP spid="13" grpId="0" uiExpand="1" build="p"/>
      <p:bldP spid="14" grpId="0" uiExpand="1" build="p"/>
      <p:bldP spid="1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3357" y="1325055"/>
            <a:ext cx="404234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book of Acts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077018" y="1350417"/>
            <a:ext cx="435864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explains how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63356" y="2516217"/>
            <a:ext cx="5449985" cy="866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Christian church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5E79C2F-CBE2-4181-8420-3BC8C788FF06}"/>
              </a:ext>
            </a:extLst>
          </p:cNvPr>
          <p:cNvSpPr txBox="1">
            <a:spLocks/>
          </p:cNvSpPr>
          <p:nvPr/>
        </p:nvSpPr>
        <p:spPr>
          <a:xfrm>
            <a:off x="5762357" y="2516217"/>
            <a:ext cx="1909603" cy="866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started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3ECD71-9BD9-C645-B60B-1A4D05460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6800" y="-256824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9F87EB-E02D-ED4C-8915-40CB62A6596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0DA273-D32E-174D-A99F-7A8BE0FE9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73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7" grpId="0" uiExpand="1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3972" y="1315038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From the first page until the last, it is God’s love story</a:t>
            </a:r>
            <a:r>
              <a:rPr lang="en-US" dirty="0"/>
              <a:t>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1966EF-8AB5-FB4C-9093-518E18538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2236601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C79131-DCC3-134D-B73B-004F44815A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4959" y="966233"/>
            <a:ext cx="4827457" cy="10990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New Testament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4EEC3-CFEE-9148-9997-40EBAD82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23069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5C9B8D-FB88-714D-9E40-E76B76C85307}"/>
              </a:ext>
            </a:extLst>
          </p:cNvPr>
          <p:cNvSpPr txBox="1">
            <a:spLocks/>
          </p:cNvSpPr>
          <p:nvPr/>
        </p:nvSpPr>
        <p:spPr>
          <a:xfrm>
            <a:off x="5122416" y="985813"/>
            <a:ext cx="37356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also has letters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35F4E7-5186-544B-A612-F80B29618A16}"/>
              </a:ext>
            </a:extLst>
          </p:cNvPr>
          <p:cNvSpPr txBox="1">
            <a:spLocks/>
          </p:cNvSpPr>
          <p:nvPr/>
        </p:nvSpPr>
        <p:spPr>
          <a:xfrm>
            <a:off x="581974" y="2048387"/>
            <a:ext cx="255676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written to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2225D3-AB05-2745-A3BD-07B3431BF7E6}"/>
              </a:ext>
            </a:extLst>
          </p:cNvPr>
          <p:cNvSpPr txBox="1">
            <a:spLocks/>
          </p:cNvSpPr>
          <p:nvPr/>
        </p:nvSpPr>
        <p:spPr>
          <a:xfrm>
            <a:off x="3348983" y="2065313"/>
            <a:ext cx="5509063" cy="134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these young churches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928666-9D8D-164B-AD37-A03D5DA22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3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9" grpId="0" uiExpand="1" build="p"/>
      <p:bldP spid="11" grpId="0" uiExpand="1" build="p"/>
      <p:bldP spid="1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9903" y="805816"/>
            <a:ext cx="4827457" cy="10990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New Testament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6739" y="2704949"/>
            <a:ext cx="467567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great big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4EEC3-CFEE-9148-9997-40EBAD824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23069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5C9B8D-FB88-714D-9E40-E76B76C85307}"/>
              </a:ext>
            </a:extLst>
          </p:cNvPr>
          <p:cNvSpPr txBox="1">
            <a:spLocks/>
          </p:cNvSpPr>
          <p:nvPr/>
        </p:nvSpPr>
        <p:spPr>
          <a:xfrm>
            <a:off x="5381316" y="831990"/>
            <a:ext cx="247175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invites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35F4E7-5186-544B-A612-F80B29618A16}"/>
              </a:ext>
            </a:extLst>
          </p:cNvPr>
          <p:cNvSpPr txBox="1">
            <a:spLocks/>
          </p:cNvSpPr>
          <p:nvPr/>
        </p:nvSpPr>
        <p:spPr>
          <a:xfrm>
            <a:off x="449903" y="1737518"/>
            <a:ext cx="40601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whole world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5E8E459-C289-7941-ACF3-458C6650B75D}"/>
              </a:ext>
            </a:extLst>
          </p:cNvPr>
          <p:cNvSpPr txBox="1">
            <a:spLocks/>
          </p:cNvSpPr>
          <p:nvPr/>
        </p:nvSpPr>
        <p:spPr>
          <a:xfrm>
            <a:off x="4613963" y="1704103"/>
            <a:ext cx="1696871" cy="872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join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DE0951E-5F25-F44E-80C5-9963E1FBFE00}"/>
              </a:ext>
            </a:extLst>
          </p:cNvPr>
          <p:cNvSpPr txBox="1">
            <a:spLocks/>
          </p:cNvSpPr>
          <p:nvPr/>
        </p:nvSpPr>
        <p:spPr>
          <a:xfrm>
            <a:off x="4728802" y="2704949"/>
            <a:ext cx="34889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loving family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41201A-7A52-754B-8A5D-366704C415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51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  <p:bldP spid="14" grpId="0" uiExpand="1" build="p"/>
      <p:bldP spid="15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9301" y="1472604"/>
            <a:ext cx="137821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E31A69-8843-EC45-93C6-C38D0A486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190052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D6A449-F59E-224E-B823-9F2B6DD5C1A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3B444F5-5983-8340-BD5A-7453CF28DAD0}"/>
              </a:ext>
            </a:extLst>
          </p:cNvPr>
          <p:cNvSpPr txBox="1">
            <a:spLocks/>
          </p:cNvSpPr>
          <p:nvPr/>
        </p:nvSpPr>
        <p:spPr>
          <a:xfrm>
            <a:off x="3206700" y="1470024"/>
            <a:ext cx="483320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includes you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59EDC-048D-014B-A38B-BC1FDDB56D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69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928" y="1535783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is looking for a family on earth to be his own.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7E7D12-5678-C245-98D4-B05E5808A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376" y="-196370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CB2872-5E36-2B40-AA30-4975EB7AE3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929" y="1371527"/>
            <a:ext cx="8028121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For more than 1,500 years, God spoke to 40 men.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10BD90-08B0-244A-B1FD-CDC52317D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200" y="-1963703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067F26-6D3F-CF44-A8F2-2268EE554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3667" y="1592845"/>
            <a:ext cx="7036666" cy="31410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God told them what to write down in the Bible.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9FF442-BE53-3E45-8279-9945CC52F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8776" y="-2020765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D37817-B905-3143-8FA2-666F6742FD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2366" y="1429638"/>
            <a:ext cx="7421260" cy="225118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Every word is from God’s heart to yours.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9321E7-B46A-2444-9236-EE01FF8B3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4894" y="-3311602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A6C410-8DA9-D041-BDAB-9B45E9057F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82449</TotalTime>
  <Words>613</Words>
  <Application>Microsoft Macintosh PowerPoint</Application>
  <PresentationFormat>On-screen Show (16:10)</PresentationFormat>
  <Paragraphs>132</Paragraphs>
  <Slides>52</Slides>
  <Notes>0</Notes>
  <HiddenSlides>0</HiddenSlides>
  <MMClips>107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Raymond McCurdy</cp:lastModifiedBy>
  <cp:revision>696</cp:revision>
  <dcterms:created xsi:type="dcterms:W3CDTF">2017-01-10T01:35:56Z</dcterms:created>
  <dcterms:modified xsi:type="dcterms:W3CDTF">2018-09-26T03:04:59Z</dcterms:modified>
</cp:coreProperties>
</file>