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370" r:id="rId3"/>
    <p:sldId id="371" r:id="rId4"/>
    <p:sldId id="470" r:id="rId5"/>
    <p:sldId id="624" r:id="rId6"/>
    <p:sldId id="634" r:id="rId7"/>
    <p:sldId id="610" r:id="rId8"/>
    <p:sldId id="591" r:id="rId9"/>
    <p:sldId id="612" r:id="rId10"/>
    <p:sldId id="372" r:id="rId11"/>
    <p:sldId id="593" r:id="rId12"/>
    <p:sldId id="635" r:id="rId13"/>
    <p:sldId id="535" r:id="rId14"/>
    <p:sldId id="636" r:id="rId15"/>
    <p:sldId id="626" r:id="rId16"/>
    <p:sldId id="484" r:id="rId17"/>
    <p:sldId id="627" r:id="rId18"/>
    <p:sldId id="373" r:id="rId19"/>
    <p:sldId id="595" r:id="rId20"/>
    <p:sldId id="614" r:id="rId21"/>
    <p:sldId id="637" r:id="rId22"/>
    <p:sldId id="596" r:id="rId23"/>
    <p:sldId id="266" r:id="rId24"/>
    <p:sldId id="599" r:id="rId25"/>
    <p:sldId id="374" r:id="rId26"/>
    <p:sldId id="638" r:id="rId27"/>
    <p:sldId id="617" r:id="rId28"/>
    <p:sldId id="600" r:id="rId29"/>
    <p:sldId id="618" r:id="rId30"/>
    <p:sldId id="553" r:id="rId31"/>
    <p:sldId id="639" r:id="rId32"/>
    <p:sldId id="554" r:id="rId33"/>
    <p:sldId id="602" r:id="rId34"/>
    <p:sldId id="604" r:id="rId35"/>
    <p:sldId id="375" r:id="rId36"/>
    <p:sldId id="575" r:id="rId37"/>
    <p:sldId id="606" r:id="rId38"/>
    <p:sldId id="630" r:id="rId39"/>
    <p:sldId id="605" r:id="rId40"/>
    <p:sldId id="641" r:id="rId41"/>
    <p:sldId id="642" r:id="rId42"/>
    <p:sldId id="640" r:id="rId43"/>
    <p:sldId id="376" r:id="rId44"/>
    <p:sldId id="546" r:id="rId45"/>
    <p:sldId id="529" r:id="rId46"/>
    <p:sldId id="644" r:id="rId47"/>
    <p:sldId id="607" r:id="rId48"/>
    <p:sldId id="645" r:id="rId49"/>
    <p:sldId id="643" r:id="rId50"/>
    <p:sldId id="631" r:id="rId51"/>
    <p:sldId id="647" r:id="rId52"/>
    <p:sldId id="377" r:id="rId53"/>
    <p:sldId id="650" r:id="rId54"/>
    <p:sldId id="476" r:id="rId55"/>
    <p:sldId id="267" r:id="rId56"/>
    <p:sldId id="566" r:id="rId57"/>
    <p:sldId id="649" r:id="rId58"/>
    <p:sldId id="648" r:id="rId59"/>
    <p:sldId id="651" r:id="rId60"/>
    <p:sldId id="381" r:id="rId61"/>
    <p:sldId id="589" r:id="rId6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26" autoAdjust="0"/>
    <p:restoredTop sz="94280" autoAdjust="0"/>
  </p:normalViewPr>
  <p:slideViewPr>
    <p:cSldViewPr snapToGrid="0">
      <p:cViewPr varScale="1">
        <p:scale>
          <a:sx n="62" d="100"/>
          <a:sy n="62" d="100"/>
        </p:scale>
        <p:origin x="84" y="10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8/3/2019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audio" Target="../media/media57.m4a"/><Relationship Id="rId5" Type="http://schemas.microsoft.com/office/2007/relationships/media" Target="../media/media57.m4a"/><Relationship Id="rId4" Type="http://schemas.openxmlformats.org/officeDocument/2006/relationships/audio" Target="../media/media56.mp3"/><Relationship Id="rId9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0.m4a"/><Relationship Id="rId3" Type="http://schemas.microsoft.com/office/2007/relationships/media" Target="../media/media56.mp3"/><Relationship Id="rId7" Type="http://schemas.microsoft.com/office/2007/relationships/media" Target="../media/media60.m4a"/><Relationship Id="rId2" Type="http://schemas.openxmlformats.org/officeDocument/2006/relationships/audio" Target="../media/media55.mp3"/><Relationship Id="rId1" Type="http://schemas.microsoft.com/office/2007/relationships/media" Target="../media/media55.mp3"/><Relationship Id="rId6" Type="http://schemas.openxmlformats.org/officeDocument/2006/relationships/audio" Target="../media/media59.m4a"/><Relationship Id="rId5" Type="http://schemas.microsoft.com/office/2007/relationships/media" Target="../media/media59.m4a"/><Relationship Id="rId10" Type="http://schemas.openxmlformats.org/officeDocument/2006/relationships/image" Target="../media/image2.png"/><Relationship Id="rId4" Type="http://schemas.openxmlformats.org/officeDocument/2006/relationships/audio" Target="../media/media56.mp3"/><Relationship Id="rId9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latin typeface="Century Gothic" panose="020B0502020202020204" pitchFamily="34" charset="0"/>
              </a:rPr>
              <a:t>Syllable Charts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7DA34-24E6-4FAD-B994-DBE09E0393DB}"/>
              </a:ext>
            </a:extLst>
          </p:cNvPr>
          <p:cNvSpPr txBox="1"/>
          <p:nvPr/>
        </p:nvSpPr>
        <p:spPr>
          <a:xfrm>
            <a:off x="4166103" y="450038"/>
            <a:ext cx="462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44. Jesus Goes Back to Heaven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884ADC-4302-470A-A6B1-148B8A42BE4A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9000" contras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5" b="5825"/>
          <a:stretch/>
        </p:blipFill>
        <p:spPr bwMode="auto">
          <a:xfrm rot="10800000">
            <a:off x="1092819" y="1969063"/>
            <a:ext cx="2587989" cy="33868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E87592-9EA5-4031-B195-07B5E0D51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1428" y="-1803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395EE-EE43-4116-9964-E0AC0BDEF98A}"/>
              </a:ext>
            </a:extLst>
          </p:cNvPr>
          <p:cNvSpPr/>
          <p:nvPr/>
        </p:nvSpPr>
        <p:spPr>
          <a:xfrm>
            <a:off x="2152069" y="1777144"/>
            <a:ext cx="38437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tions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121611-4ECE-4689-8F1A-CD2CDF024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5321" y="-1172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124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07932" y="13063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4794067" y="130639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1707932" y="23317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4864F-8E5F-4B11-89F3-6F5109F3D171}"/>
              </a:ext>
            </a:extLst>
          </p:cNvPr>
          <p:cNvSpPr/>
          <p:nvPr/>
        </p:nvSpPr>
        <p:spPr>
          <a:xfrm>
            <a:off x="4794067" y="2331795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9DF975-5EB2-4B28-90F1-D80B63868132}"/>
              </a:ext>
            </a:extLst>
          </p:cNvPr>
          <p:cNvSpPr/>
          <p:nvPr/>
        </p:nvSpPr>
        <p:spPr>
          <a:xfrm>
            <a:off x="1707932" y="3263592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4E9550-F8BC-4229-BE7D-B24E155CA85D}"/>
              </a:ext>
            </a:extLst>
          </p:cNvPr>
          <p:cNvSpPr/>
          <p:nvPr/>
        </p:nvSpPr>
        <p:spPr>
          <a:xfrm>
            <a:off x="4270917" y="3263592"/>
            <a:ext cx="31651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F71D79-61C1-42DB-A5CB-0092B0F0B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3739" y="-1184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62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  <p:bldP spid="12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56572" y="1688081"/>
            <a:ext cx="31740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256572" y="2827846"/>
            <a:ext cx="4013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50BB23-8D17-4D9E-BCA9-70BB85F1F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709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38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395EE-EE43-4116-9964-E0AC0BDEF98A}"/>
              </a:ext>
            </a:extLst>
          </p:cNvPr>
          <p:cNvSpPr/>
          <p:nvPr/>
        </p:nvSpPr>
        <p:spPr>
          <a:xfrm>
            <a:off x="2152069" y="1777144"/>
            <a:ext cx="38437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ever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0C1770-E4A4-4869-805C-5CD05B809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06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77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009015" y="1256305"/>
            <a:ext cx="9992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Microsoft New Tai Lue" panose="020B0502040204020203" pitchFamily="34" charset="0"/>
                <a:ea typeface="Times New Roman" panose="02020603050405020304" pitchFamily="18" charset="0"/>
                <a:cs typeface="Microsoft New Tai Lue" panose="020B0502040204020203" pitchFamily="34" charset="0"/>
              </a:rPr>
              <a:t>I</a:t>
            </a:r>
            <a:endParaRPr lang="en-US" sz="5000" b="1" dirty="0">
              <a:effectLst/>
              <a:latin typeface="Microsoft New Tai Lue" panose="020B0502040204020203" pitchFamily="34" charset="0"/>
              <a:ea typeface="Times New Roman" panose="02020603050405020304" pitchFamily="18" charset="0"/>
              <a:cs typeface="Microsoft New Tai Lue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2009014" y="2351728"/>
            <a:ext cx="37517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Mess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2009014" y="3446917"/>
            <a:ext cx="3542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878C75-88CC-4414-9BB8-8E82CD1B2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864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4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0198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1FA55-A7A2-4ABC-A822-28819E0F1B59}"/>
              </a:ext>
            </a:extLst>
          </p:cNvPr>
          <p:cNvSpPr/>
          <p:nvPr/>
        </p:nvSpPr>
        <p:spPr>
          <a:xfrm>
            <a:off x="2262879" y="2889030"/>
            <a:ext cx="11833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42FB6E-2426-4D0D-8CEA-36C54A486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194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2009014" y="1626900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2009014" y="2722089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bey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1679FD-7BFB-40EB-B606-863A448C3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3845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48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376716"/>
            <a:ext cx="1609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857500"/>
            <a:ext cx="19399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9A773-147D-4580-BF50-2DE0979EFCE8}"/>
              </a:ext>
            </a:extLst>
          </p:cNvPr>
          <p:cNvSpPr/>
          <p:nvPr/>
        </p:nvSpPr>
        <p:spPr>
          <a:xfrm>
            <a:off x="4728755" y="1376716"/>
            <a:ext cx="2301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A501C5-F3B9-4D70-8CD8-E35F8AAEDC19}"/>
              </a:ext>
            </a:extLst>
          </p:cNvPr>
          <p:cNvSpPr/>
          <p:nvPr/>
        </p:nvSpPr>
        <p:spPr>
          <a:xfrm>
            <a:off x="4728755" y="2857500"/>
            <a:ext cx="2301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AA0DDF-E22E-445B-89F4-587F51AAF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1565" y="-1173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192713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A1E3A3-05F3-4053-A0D1-1079952C8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572" y="-1184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20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376716"/>
            <a:ext cx="11304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420977"/>
            <a:ext cx="2832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bap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</a:t>
            </a:r>
            <a:r>
              <a:rPr lang="en-US" sz="5000" b="1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9A773-147D-4580-BF50-2DE0979EFCE8}"/>
              </a:ext>
            </a:extLst>
          </p:cNvPr>
          <p:cNvSpPr/>
          <p:nvPr/>
        </p:nvSpPr>
        <p:spPr>
          <a:xfrm>
            <a:off x="1847330" y="3465238"/>
            <a:ext cx="17716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C5F152-4E79-4636-B09B-5CB710610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7904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751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7" y="1690411"/>
            <a:ext cx="14975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165A1-C169-4593-87F4-063C89A980DB}"/>
              </a:ext>
            </a:extLst>
          </p:cNvPr>
          <p:cNvSpPr/>
          <p:nvPr/>
        </p:nvSpPr>
        <p:spPr>
          <a:xfrm>
            <a:off x="2056337" y="3162816"/>
            <a:ext cx="20120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58FC3F-BFD6-4D74-971B-B5344C948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2781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669155"/>
            <a:ext cx="16145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BA8F2-2369-4A18-9F1D-365261B4F3BA}"/>
              </a:ext>
            </a:extLst>
          </p:cNvPr>
          <p:cNvSpPr/>
          <p:nvPr/>
        </p:nvSpPr>
        <p:spPr>
          <a:xfrm>
            <a:off x="2262879" y="3184072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27706A-92C5-44EF-ADCD-825D3431C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079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98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327671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9" y="3525555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4F2EF-6684-4489-8AAB-FD383B83DC3F}"/>
              </a:ext>
            </a:extLst>
          </p:cNvPr>
          <p:cNvSpPr/>
          <p:nvPr/>
        </p:nvSpPr>
        <p:spPr>
          <a:xfrm>
            <a:off x="2089129" y="242661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7A90C3-5977-43B6-80B0-2C8274254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165" y="-1184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993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0665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 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23C84-08B1-4090-B4EA-5F16D1BA9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767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86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2097065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EAEFBF-3721-4C3C-A5CC-1A98D79D2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129" y="-1183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433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579674" y="1268792"/>
            <a:ext cx="21287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1579674" y="2360267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081FA-F04D-449A-9312-1FE5686108E0}"/>
              </a:ext>
            </a:extLst>
          </p:cNvPr>
          <p:cNvSpPr/>
          <p:nvPr/>
        </p:nvSpPr>
        <p:spPr>
          <a:xfrm>
            <a:off x="1579674" y="3462141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AD84-3191-4B2A-8E18-F439518F9CC0}"/>
              </a:ext>
            </a:extLst>
          </p:cNvPr>
          <p:cNvSpPr/>
          <p:nvPr/>
        </p:nvSpPr>
        <p:spPr>
          <a:xfrm>
            <a:off x="4572000" y="1263593"/>
            <a:ext cx="2782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060BE5-6D93-468C-A60E-7446401E3732}"/>
              </a:ext>
            </a:extLst>
          </p:cNvPr>
          <p:cNvSpPr/>
          <p:nvPr/>
        </p:nvSpPr>
        <p:spPr>
          <a:xfrm>
            <a:off x="4572000" y="2355068"/>
            <a:ext cx="2782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1B979A-00A1-41EF-8114-AC7E46678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43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2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7847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59FB2D-E5F0-49A8-B229-C4DBEBE13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9809" y="-1185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6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6933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84121A-5415-4FEA-A2D3-BDAC33D9C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043" y="-1184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84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668700" y="2017377"/>
            <a:ext cx="2029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44FD39-46FA-4C55-B43B-345B99CB0E75}"/>
              </a:ext>
            </a:extLst>
          </p:cNvPr>
          <p:cNvSpPr/>
          <p:nvPr/>
        </p:nvSpPr>
        <p:spPr>
          <a:xfrm>
            <a:off x="5125215" y="2033706"/>
            <a:ext cx="16770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FD01E9-0C88-405C-B810-7CECEAE15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961" y="-1191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154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3091142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9" y="1683707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97AB69-9E94-43E1-8AB7-3649046B2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660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9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7363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B06602-0C15-49E4-8FBE-C9259505F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1565" y="-11809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906824"/>
            <a:ext cx="9156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all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3C006B-C55D-4D12-8105-C89C17A6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6465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1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C99AB1-271C-42F6-8F51-8E81EE725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2383" y="-1182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08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496707"/>
            <a:ext cx="18966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09811-FBBD-44CE-9540-1082DD176E97}"/>
              </a:ext>
            </a:extLst>
          </p:cNvPr>
          <p:cNvSpPr/>
          <p:nvPr/>
        </p:nvSpPr>
        <p:spPr>
          <a:xfrm>
            <a:off x="2066465" y="2508401"/>
            <a:ext cx="222849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18A14-AE69-4832-8ECA-72E1CD6A299E}"/>
              </a:ext>
            </a:extLst>
          </p:cNvPr>
          <p:cNvSpPr/>
          <p:nvPr/>
        </p:nvSpPr>
        <p:spPr>
          <a:xfrm>
            <a:off x="2066465" y="3520095"/>
            <a:ext cx="27510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F9AE66-5595-4527-B26C-5499013AE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6122" y="-117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201369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AE4288-5F56-4D33-B918-F69A4820C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0678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7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0615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74759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41334" y="1391111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sk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024178" y="2445368"/>
            <a:ext cx="18341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6594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372029" y="3488700"/>
            <a:ext cx="14863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1D98E5-FFC5-4327-A011-E51640C1C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2701" y="-119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93835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4B31CB-E6DF-44BE-9E8D-4EAE3FFBF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979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307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96239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760D2B-F780-4590-9F3D-D49E08357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5054" y="-11829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419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0967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F5A77A-A37D-4F00-AD8F-F698BFDC6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896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395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CF1B13-FC9A-4D08-89E8-DCB11CBA7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6366" y="-1182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5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884401"/>
            <a:ext cx="25619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ever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3A3248E-46A2-42E4-AF7D-E10AC45F9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9131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0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F2C28B-991E-42B5-9C29-75521E905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888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39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960258" y="1231255"/>
            <a:ext cx="3565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af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6" y="2263033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BD81-1137-49E0-9C73-0C45DA002F4A}"/>
              </a:ext>
            </a:extLst>
          </p:cNvPr>
          <p:cNvSpPr/>
          <p:nvPr/>
        </p:nvSpPr>
        <p:spPr>
          <a:xfrm>
            <a:off x="1960257" y="3294812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forev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5D2B92-D7E9-4842-9EEA-79DBA8EF7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0347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75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960258" y="1231255"/>
            <a:ext cx="3565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6" y="2263033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believ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BD81-1137-49E0-9C73-0C45DA002F4A}"/>
              </a:ext>
            </a:extLst>
          </p:cNvPr>
          <p:cNvSpPr/>
          <p:nvPr/>
        </p:nvSpPr>
        <p:spPr>
          <a:xfrm>
            <a:off x="1960257" y="3294812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follow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AA0BEF-7259-4606-9B80-54D8389C2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6365" y="-1179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61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94A85B-3F3F-4440-B74E-6E55E31AD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248" y="-1179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683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2250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1945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394472" y="1391111"/>
            <a:ext cx="14638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070664" y="2445368"/>
            <a:ext cx="178767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6466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001736" y="3488700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F196B-C9DD-4079-9582-974E6EF93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9785" y="-119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3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884401"/>
            <a:ext cx="188064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F8E7E7-89F3-43E7-A8BC-21F111DCF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1662" y="-1188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57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acles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465587-3F03-4719-BF41-15A90794F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214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122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3158F-4D66-4F04-AFD4-5A18F5190278}"/>
              </a:ext>
            </a:extLst>
          </p:cNvPr>
          <p:cNvSpPr/>
          <p:nvPr/>
        </p:nvSpPr>
        <p:spPr>
          <a:xfrm>
            <a:off x="1413417" y="1175519"/>
            <a:ext cx="26244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peo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089992-24A3-4FBF-9FFB-62C8E7B71A81}"/>
              </a:ext>
            </a:extLst>
          </p:cNvPr>
          <p:cNvSpPr/>
          <p:nvPr/>
        </p:nvSpPr>
        <p:spPr>
          <a:xfrm>
            <a:off x="1413417" y="2625434"/>
            <a:ext cx="29578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disci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3BAEC1-0E92-4884-903A-3AF50B6D6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2383" y="-1188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6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6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E253B-901C-45EB-AF52-DADC6E3B44EA}"/>
              </a:ext>
            </a:extLst>
          </p:cNvPr>
          <p:cNvSpPr/>
          <p:nvPr/>
        </p:nvSpPr>
        <p:spPr>
          <a:xfrm>
            <a:off x="1470566" y="1995726"/>
            <a:ext cx="29450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mira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cle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C6CAE0-F0A4-4014-9490-C959A0990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583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55728" y="1239177"/>
            <a:ext cx="4088628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believ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5765E4-19EC-4C4D-9639-9B8B08F7DEAB}"/>
              </a:ext>
            </a:extLst>
          </p:cNvPr>
          <p:cNvSpPr txBox="1">
            <a:spLocks/>
          </p:cNvSpPr>
          <p:nvPr/>
        </p:nvSpPr>
        <p:spPr>
          <a:xfrm>
            <a:off x="2255728" y="2404550"/>
            <a:ext cx="4233826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everyth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2D58045-9B5B-4A6A-823F-166E6F222EC4}"/>
              </a:ext>
            </a:extLst>
          </p:cNvPr>
          <p:cNvSpPr txBox="1">
            <a:spLocks/>
          </p:cNvSpPr>
          <p:nvPr/>
        </p:nvSpPr>
        <p:spPr>
          <a:xfrm>
            <a:off x="2255727" y="3569923"/>
            <a:ext cx="4233826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eat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1DEA6E6-2DC9-401D-803F-C2E2F25FB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4470" y="-1179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8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endings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-</a:t>
            </a:r>
            <a:r>
              <a:rPr lang="en-US" sz="2700" b="1" dirty="0" err="1">
                <a:latin typeface="Century Gothic" panose="020B0502020202020204" pitchFamily="34" charset="0"/>
              </a:rPr>
              <a:t>tion</a:t>
            </a:r>
            <a:r>
              <a:rPr lang="en-US" sz="2700" b="1" dirty="0">
                <a:latin typeface="Century Gothic" panose="020B0502020202020204" pitchFamily="34" charset="0"/>
              </a:rPr>
              <a:t>, -</a:t>
            </a:r>
            <a:r>
              <a:rPr lang="en-US" sz="2700" b="1" dirty="0" err="1">
                <a:latin typeface="Century Gothic" panose="020B0502020202020204" pitchFamily="34" charset="0"/>
              </a:rPr>
              <a:t>sion</a:t>
            </a:r>
            <a:r>
              <a:rPr lang="en-US" sz="2700" b="1" dirty="0">
                <a:latin typeface="Century Gothic" panose="020B0502020202020204" pitchFamily="34" charset="0"/>
              </a:rPr>
              <a:t>, -</a:t>
            </a:r>
            <a:r>
              <a:rPr lang="en-US" sz="2700" b="1" dirty="0" err="1">
                <a:latin typeface="Century Gothic" panose="020B0502020202020204" pitchFamily="34" charset="0"/>
              </a:rPr>
              <a:t>cian</a:t>
            </a:r>
            <a:r>
              <a:rPr lang="en-US" sz="2700" b="1" dirty="0">
                <a:latin typeface="Century Gothic" panose="020B0502020202020204" pitchFamily="34" charset="0"/>
              </a:rPr>
              <a:t>, -tian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138989" y="3379603"/>
            <a:ext cx="2748730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ac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4572000" y="3359845"/>
            <a:ext cx="380953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mis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sion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1A738D-0AF7-4AC5-8973-BFDF7DB339B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36800" y="-1147171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268BD7-12FC-43E4-81B0-41DA0D5B65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7167" y="-1035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55728" y="1577847"/>
            <a:ext cx="4088628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na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E30A6D-B180-447A-B73C-F925E6E77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9619" y="-117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07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5765E4-19EC-4C4D-9639-9B8B08F7DEAB}"/>
              </a:ext>
            </a:extLst>
          </p:cNvPr>
          <p:cNvSpPr txBox="1">
            <a:spLocks/>
          </p:cNvSpPr>
          <p:nvPr/>
        </p:nvSpPr>
        <p:spPr>
          <a:xfrm>
            <a:off x="2346982" y="1903359"/>
            <a:ext cx="4233826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Chris 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tian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2972F4-015F-4FA8-B0C5-0F95C5892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18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745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42859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2378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251804" y="1391111"/>
            <a:ext cx="160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178066" y="2445368"/>
            <a:ext cx="16802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6979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389662" y="3488700"/>
            <a:ext cx="14686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468E0E-6DF2-41EE-9285-1585D9577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587" y="-119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333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1822039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149108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gain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255341" y="3124959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256571" y="2412272"/>
            <a:ext cx="463085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mir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140B3-4F5F-4210-88E2-9E4A7329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000397" y="4348367"/>
            <a:ext cx="829589" cy="460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C9192-9DA4-4CA4-ACBF-0D3CFC9B9E88}"/>
              </a:ext>
            </a:extLst>
          </p:cNvPr>
          <p:cNvSpPr/>
          <p:nvPr/>
        </p:nvSpPr>
        <p:spPr>
          <a:xfrm>
            <a:off x="2256571" y="3675436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Messi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0562D9-7504-4125-8C05-CC02EF232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359" y="-1166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66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20313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2907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521747" y="1419879"/>
            <a:ext cx="12314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221986" y="2488758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15584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t-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5545792" y="3557637"/>
            <a:ext cx="12073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7ECF18-386F-4FE2-AE60-32E21938E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346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1897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746087" y="1624908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356557" y="2720331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A7D303-6C3D-4318-ACD0-1A5751655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070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0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6882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657921" y="1624908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7FA6CB-BF48-404E-BD2C-9B7BDAE7F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9862" y="-118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2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74092</TotalTime>
  <Words>537</Words>
  <Application>Microsoft Office PowerPoint</Application>
  <PresentationFormat>On-screen Show (16:10)</PresentationFormat>
  <Paragraphs>280</Paragraphs>
  <Slides>61</Slides>
  <Notes>0</Notes>
  <HiddenSlides>0</HiddenSlides>
  <MMClips>66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-nk/-ng</vt:lpstr>
      <vt:lpstr>PowerPoint Presentation</vt:lpstr>
      <vt:lpstr>Other Sounds – endings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993</cp:revision>
  <cp:lastPrinted>2018-03-05T15:55:52Z</cp:lastPrinted>
  <dcterms:created xsi:type="dcterms:W3CDTF">2017-01-10T01:35:56Z</dcterms:created>
  <dcterms:modified xsi:type="dcterms:W3CDTF">2019-08-04T04:47:53Z</dcterms:modified>
</cp:coreProperties>
</file>