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7" r:id="rId4"/>
    <p:sldId id="275" r:id="rId5"/>
    <p:sldId id="258" r:id="rId6"/>
    <p:sldId id="276" r:id="rId7"/>
    <p:sldId id="259" r:id="rId8"/>
    <p:sldId id="260" r:id="rId9"/>
    <p:sldId id="277" r:id="rId10"/>
    <p:sldId id="262" r:id="rId11"/>
    <p:sldId id="263" r:id="rId12"/>
    <p:sldId id="301" r:id="rId13"/>
    <p:sldId id="274" r:id="rId14"/>
    <p:sldId id="335" r:id="rId15"/>
    <p:sldId id="336" r:id="rId16"/>
    <p:sldId id="337" r:id="rId17"/>
    <p:sldId id="309" r:id="rId18"/>
    <p:sldId id="266" r:id="rId19"/>
    <p:sldId id="272" r:id="rId20"/>
    <p:sldId id="328" r:id="rId21"/>
    <p:sldId id="333" r:id="rId22"/>
    <p:sldId id="334" r:id="rId23"/>
    <p:sldId id="330" r:id="rId24"/>
    <p:sldId id="3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04A1E"/>
    <a:srgbClr val="FFFF66"/>
    <a:srgbClr val="CD4754"/>
    <a:srgbClr val="FFFF00"/>
    <a:srgbClr val="101C32"/>
    <a:srgbClr val="41372B"/>
    <a:srgbClr val="FFFFE1"/>
    <a:srgbClr val="FFFFEB"/>
    <a:srgbClr val="3F3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A853-785A-4A17-B3C3-6C4291C92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73F32-F740-47F1-83C2-ABD197FD7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B8001-5A20-4475-A660-7FBCA922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D6D41-EA64-4FA4-AD7F-DB8B0E3B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DE15-4689-44EB-89F6-F630E4F3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E6E8E-B851-4590-85D0-E67928B36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24551-99E7-4C86-ABB7-994A4A2C8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36D72-51DD-442A-9CE3-3056AA09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F8B1-13C1-4E35-BCCD-2B4B77C5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DC737-9237-4DB8-B0B9-B70013C2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3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F6C3A-D703-41FF-A9E5-E239FF53D6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7DD6F-5D21-4213-BD65-C48F36139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ABC2-3EB3-4B44-8FB3-9AFEC2ED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1749-CF63-42C4-9917-CA7C5268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3C5FE-516B-429A-9EA0-D9FE5C8C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5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4262-B9E9-4018-91A1-04D80285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5245B-D3BA-4846-927C-5477ABCD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B03B1-BC60-46E7-BEE3-B8293643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67FF3-B063-476A-9545-8C90F26B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E31C0-0517-4D5B-9B12-E8F46864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72D-F13D-4634-B956-A8A1C359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4C4D3-1E6A-48F8-8734-16005B6B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A859-8C78-46DF-9687-DEB6240C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F23D-B9EA-44D0-871F-80CB7A6A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A5DFC-6E47-4898-A3AD-C721C8F3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CBA41-C174-4611-BA5E-32576387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A50B-FAC4-471A-B5D1-FC33D20AA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843DC-AA3C-4227-BF30-13EAAA18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9D440-FFA7-4C01-A66F-7A5BF43A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3BDCC-C692-4748-8C65-051541CB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24B25-CC44-43BA-A7E6-03FB5FDD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5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EF00-D30A-4ADE-BEAF-3E28EEE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E8E9F-710C-4E16-9852-CCA87C8D6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2AD86-44BD-40AD-B17E-733BD7616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89448B-9E05-455F-B173-73D67724D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3CAB9-87EF-4AEF-9F94-9D15B035D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70DC9-2FEE-401D-B4CB-A59294DF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200F44-8F36-4B09-96EC-57475712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52246-3A9A-4560-AC3E-19ACFEA5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6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6BA9-F2E9-4A08-B1F0-99841676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32830-C2E8-4B1E-8A98-D7D7A710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1FFF1-2E23-4422-8022-767B9650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6A86B-DD19-429E-9330-D244B75B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8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E3FC20-A23D-4F9C-A2C2-4A5C65E6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FD0DDB-EB13-40C8-AF62-20D1818B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164EE-F54E-4FF7-B81D-5526C997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E5FC-E194-469A-B807-C7C61509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64F63-1991-48EB-8CCE-EDD11D397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5587E-3902-4FEF-80E7-60BC48D85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A9901-3A1C-4761-994F-3638559E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26639-C67C-4A8E-9775-BFEC06AA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FA6EE9-0567-49B3-B8CE-47FF7EE8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0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4508-BC59-4F0C-ADB6-F1681317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1B136-71D8-450B-AF48-81E374B39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E768D-3CD1-480D-81CF-6EB1DD561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7E3BE-C920-45ED-B878-4EF26AD3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3CFE8-CCC4-48B4-9E73-F3E36A41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E39A3-B0EF-4A5F-BD5D-31865AEF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8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A3B205-3715-4F9A-9AD9-815CCB49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BCC96-B4DE-43BB-8AD7-8F5C830B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49A34-2AB9-447B-BEB1-8B1E8C538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DDA7B-AF05-411C-A63C-E80A9C4C198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034F4-1789-4B02-B639-DF0BE2EEE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5D468-FEDA-4448-8A63-B2EAFB8B0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A9DD-FB1D-4048-BEF1-7ABC974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4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53459B-2B49-457D-A4D7-3622E5918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" y="3748"/>
            <a:ext cx="12192000" cy="6854252"/>
          </a:xfrm>
          <a:prstGeom prst="rect">
            <a:avLst/>
          </a:prstGeom>
        </p:spPr>
      </p:pic>
      <p:pic>
        <p:nvPicPr>
          <p:cNvPr id="6" name="Lot got a lot - 31.10.20, 19.09 (1)">
            <a:hlinkClick r:id="" action="ppaction://media"/>
            <a:extLst>
              <a:ext uri="{FF2B5EF4-FFF2-40B4-BE49-F238E27FC236}">
                <a16:creationId xmlns:a16="http://schemas.microsoft.com/office/drawing/2014/main" id="{E2AC723A-67C8-4C66-89FB-37A4F6EFD2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5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8335" y="-1225165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7EC74C-7C47-47DA-9D78-2AEE5DD1F561}"/>
              </a:ext>
            </a:extLst>
          </p:cNvPr>
          <p:cNvSpPr/>
          <p:nvPr/>
        </p:nvSpPr>
        <p:spPr>
          <a:xfrm>
            <a:off x="6096000" y="359505"/>
            <a:ext cx="539496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9050">
                  <a:solidFill>
                    <a:srgbClr val="FFFF99"/>
                  </a:solidFill>
                  <a:prstDash val="solid"/>
                </a:ln>
                <a:solidFill>
                  <a:srgbClr val="FFFF99"/>
                </a:solidFill>
                <a:effectLst>
                  <a:glow rad="127000">
                    <a:schemeClr val="accent6">
                      <a:lumMod val="50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1.4 Song</a:t>
            </a:r>
          </a:p>
          <a:p>
            <a:pPr algn="ctr"/>
            <a:r>
              <a:rPr lang="en-US" sz="10000" b="1" cap="none" spc="0" dirty="0">
                <a:ln w="19050">
                  <a:solidFill>
                    <a:srgbClr val="FFFF99"/>
                  </a:solidFill>
                  <a:prstDash val="solid"/>
                </a:ln>
                <a:solidFill>
                  <a:srgbClr val="FFFF99"/>
                </a:solidFill>
                <a:effectLst>
                  <a:glow rad="127000">
                    <a:schemeClr val="accent6">
                      <a:lumMod val="50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 A LOT!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7E0A7E-E62B-40B6-9661-A3CA871DEC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4181" y="-1225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D0665B-6233-4181-874D-06F586356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BD85B39-6BFA-4E98-A88E-031B9E274096}"/>
              </a:ext>
            </a:extLst>
          </p:cNvPr>
          <p:cNvSpPr/>
          <p:nvPr/>
        </p:nvSpPr>
        <p:spPr>
          <a:xfrm>
            <a:off x="5406173" y="162260"/>
            <a:ext cx="4740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More than he</a:t>
            </a:r>
          </a:p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could hold.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6A8904-F4F2-4A5E-BADC-7C4CB1AB2A4D}"/>
              </a:ext>
            </a:extLst>
          </p:cNvPr>
          <p:cNvSpPr/>
          <p:nvPr/>
        </p:nvSpPr>
        <p:spPr>
          <a:xfrm>
            <a:off x="5406173" y="2076972"/>
            <a:ext cx="4740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More than he</a:t>
            </a:r>
          </a:p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could hold.</a:t>
            </a:r>
          </a:p>
        </p:txBody>
      </p:sp>
    </p:spTree>
    <p:extLst>
      <p:ext uri="{BB962C8B-B14F-4D97-AF65-F5344CB8AC3E}">
        <p14:creationId xmlns:p14="http://schemas.microsoft.com/office/powerpoint/2010/main" val="104902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6306BF-26BF-40C7-8579-7AF9BD7F780F}"/>
              </a:ext>
            </a:extLst>
          </p:cNvPr>
          <p:cNvSpPr/>
          <p:nvPr/>
        </p:nvSpPr>
        <p:spPr>
          <a:xfrm>
            <a:off x="1432560" y="5562305"/>
            <a:ext cx="9326880" cy="18288"/>
          </a:xfrm>
          <a:prstGeom prst="ellipse">
            <a:avLst/>
          </a:prstGeom>
          <a:solidFill>
            <a:srgbClr val="3F352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C7E3E-D842-41C7-95D1-6260CDC9F8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38" y="1590452"/>
            <a:ext cx="4927925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43E93-0E69-420A-A320-0107BF66A64A}"/>
              </a:ext>
            </a:extLst>
          </p:cNvPr>
          <p:cNvSpPr txBox="1"/>
          <p:nvPr/>
        </p:nvSpPr>
        <p:spPr>
          <a:xfrm>
            <a:off x="1203960" y="558840"/>
            <a:ext cx="9784080" cy="91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men began to fight.</a:t>
            </a:r>
          </a:p>
        </p:txBody>
      </p:sp>
    </p:spTree>
    <p:extLst>
      <p:ext uri="{BB962C8B-B14F-4D97-AF65-F5344CB8AC3E}">
        <p14:creationId xmlns:p14="http://schemas.microsoft.com/office/powerpoint/2010/main" val="259934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43E93-0E69-420A-A320-0107BF66A64A}"/>
              </a:ext>
            </a:extLst>
          </p:cNvPr>
          <p:cNvSpPr txBox="1"/>
          <p:nvPr/>
        </p:nvSpPr>
        <p:spPr>
          <a:xfrm>
            <a:off x="883920" y="551829"/>
            <a:ext cx="10424160" cy="91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men began to fight.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C7E3E-D842-41C7-95D1-6260CDC9F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5" b="57933"/>
          <a:stretch/>
        </p:blipFill>
        <p:spPr>
          <a:xfrm>
            <a:off x="2689415" y="1828800"/>
            <a:ext cx="5165632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067F-9292-46BB-97FE-8C291B72A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5" r="2709" b="53685"/>
          <a:stretch/>
        </p:blipFill>
        <p:spPr>
          <a:xfrm>
            <a:off x="4365166" y="1320800"/>
            <a:ext cx="5522688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6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6D2909-A4AF-4867-B184-D63AFD66EE3C}"/>
              </a:ext>
            </a:extLst>
          </p:cNvPr>
          <p:cNvSpPr/>
          <p:nvPr/>
        </p:nvSpPr>
        <p:spPr>
          <a:xfrm>
            <a:off x="1532145" y="38910"/>
            <a:ext cx="6400800" cy="1180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“Stop, you go left,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2F37D-6DD8-4354-A92F-CFB2245388B2}"/>
              </a:ext>
            </a:extLst>
          </p:cNvPr>
          <p:cNvSpPr/>
          <p:nvPr/>
        </p:nvSpPr>
        <p:spPr>
          <a:xfrm>
            <a:off x="6096000" y="1219682"/>
            <a:ext cx="5798404" cy="1180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and I’ll go right.”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FAFAB-1E47-49BD-A93E-CAE3CEBAB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7"/>
          <a:stretch/>
        </p:blipFill>
        <p:spPr>
          <a:xfrm flipH="1">
            <a:off x="910593" y="418290"/>
            <a:ext cx="908940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9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56306BF-26BF-40C7-8579-7AF9BD7F780F}"/>
              </a:ext>
            </a:extLst>
          </p:cNvPr>
          <p:cNvSpPr/>
          <p:nvPr/>
        </p:nvSpPr>
        <p:spPr>
          <a:xfrm>
            <a:off x="1432560" y="5562305"/>
            <a:ext cx="9326880" cy="18288"/>
          </a:xfrm>
          <a:prstGeom prst="ellipse">
            <a:avLst/>
          </a:prstGeom>
          <a:solidFill>
            <a:srgbClr val="3F352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C7E3E-D842-41C7-95D1-6260CDC9F8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38" y="1590452"/>
            <a:ext cx="4927925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43E93-0E69-420A-A320-0107BF66A64A}"/>
              </a:ext>
            </a:extLst>
          </p:cNvPr>
          <p:cNvSpPr txBox="1"/>
          <p:nvPr/>
        </p:nvSpPr>
        <p:spPr>
          <a:xfrm>
            <a:off x="1203960" y="558840"/>
            <a:ext cx="9784080" cy="91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men began to fight.</a:t>
            </a:r>
          </a:p>
        </p:txBody>
      </p:sp>
    </p:spTree>
    <p:extLst>
      <p:ext uri="{BB962C8B-B14F-4D97-AF65-F5344CB8AC3E}">
        <p14:creationId xmlns:p14="http://schemas.microsoft.com/office/powerpoint/2010/main" val="305375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943E93-0E69-420A-A320-0107BF66A64A}"/>
              </a:ext>
            </a:extLst>
          </p:cNvPr>
          <p:cNvSpPr txBox="1"/>
          <p:nvPr/>
        </p:nvSpPr>
        <p:spPr>
          <a:xfrm>
            <a:off x="883920" y="551829"/>
            <a:ext cx="10424160" cy="91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men began to fight.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5C7E3E-D842-41C7-95D1-6260CDC9F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5" b="57933"/>
          <a:stretch/>
        </p:blipFill>
        <p:spPr>
          <a:xfrm>
            <a:off x="2689415" y="1828800"/>
            <a:ext cx="5165632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067F-9292-46BB-97FE-8C291B72A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5" r="2709" b="53685"/>
          <a:stretch/>
        </p:blipFill>
        <p:spPr>
          <a:xfrm>
            <a:off x="4365166" y="1320800"/>
            <a:ext cx="5522688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">
        <p:fade/>
      </p:transition>
    </mc:Choice>
    <mc:Fallback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6D2909-A4AF-4867-B184-D63AFD66EE3C}"/>
              </a:ext>
            </a:extLst>
          </p:cNvPr>
          <p:cNvSpPr/>
          <p:nvPr/>
        </p:nvSpPr>
        <p:spPr>
          <a:xfrm>
            <a:off x="1532145" y="38910"/>
            <a:ext cx="6400800" cy="1180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“Stop, you go left,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2F37D-6DD8-4354-A92F-CFB2245388B2}"/>
              </a:ext>
            </a:extLst>
          </p:cNvPr>
          <p:cNvSpPr/>
          <p:nvPr/>
        </p:nvSpPr>
        <p:spPr>
          <a:xfrm>
            <a:off x="6096000" y="1219682"/>
            <a:ext cx="5798404" cy="1180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and I’ll go right.”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FAFAB-1E47-49BD-A93E-CAE3CEBAB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7"/>
          <a:stretch/>
        </p:blipFill>
        <p:spPr>
          <a:xfrm flipH="1">
            <a:off x="910593" y="418290"/>
            <a:ext cx="908940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2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500">
        <p:fade/>
      </p:transition>
    </mc:Choice>
    <mc:Fallback>
      <p:transition spd="med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1CBEC-A95F-4E91-AEB0-698BFB076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35490E-15B7-4300-BD2C-7CCB2B37F730}"/>
              </a:ext>
            </a:extLst>
          </p:cNvPr>
          <p:cNvSpPr/>
          <p:nvPr/>
        </p:nvSpPr>
        <p:spPr>
          <a:xfrm>
            <a:off x="2434166" y="102763"/>
            <a:ext cx="784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That will stop the fights.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EC9B86-C268-4776-B3FB-846500EF425D}"/>
              </a:ext>
            </a:extLst>
          </p:cNvPr>
          <p:cNvSpPr/>
          <p:nvPr/>
        </p:nvSpPr>
        <p:spPr>
          <a:xfrm>
            <a:off x="4202854" y="1784697"/>
            <a:ext cx="784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That will stop the fights.</a:t>
            </a:r>
          </a:p>
        </p:txBody>
      </p:sp>
    </p:spTree>
    <p:extLst>
      <p:ext uri="{BB962C8B-B14F-4D97-AF65-F5344CB8AC3E}">
        <p14:creationId xmlns:p14="http://schemas.microsoft.com/office/powerpoint/2010/main" val="11660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500">
        <p:fade/>
      </p:transition>
    </mc:Choice>
    <mc:Fallback>
      <p:transition spd="med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319ADD-CCB3-4B58-8CF5-2B5A1C92E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37741" b="60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5616AB-01FB-4821-9FEA-FA96F75007C9}"/>
              </a:ext>
            </a:extLst>
          </p:cNvPr>
          <p:cNvSpPr/>
          <p:nvPr/>
        </p:nvSpPr>
        <p:spPr>
          <a:xfrm>
            <a:off x="3777747" y="527331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A1D824-3AC5-45E8-9060-26C0025F4346}"/>
              </a:ext>
            </a:extLst>
          </p:cNvPr>
          <p:cNvSpPr/>
          <p:nvPr/>
        </p:nvSpPr>
        <p:spPr>
          <a:xfrm>
            <a:off x="6096000" y="2033548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</p:spTree>
    <p:extLst>
      <p:ext uri="{BB962C8B-B14F-4D97-AF65-F5344CB8AC3E}">
        <p14:creationId xmlns:p14="http://schemas.microsoft.com/office/powerpoint/2010/main" val="77130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3F4C5-CCAB-44AE-B9F6-066B5DB6F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279D58-04E0-4375-BA68-BD2F068CA6CD}"/>
              </a:ext>
            </a:extLst>
          </p:cNvPr>
          <p:cNvSpPr/>
          <p:nvPr/>
        </p:nvSpPr>
        <p:spPr>
          <a:xfrm>
            <a:off x="5177606" y="211608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the best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B8118-EA86-43C0-96B1-521A26E361E7}"/>
              </a:ext>
            </a:extLst>
          </p:cNvPr>
          <p:cNvSpPr/>
          <p:nvPr/>
        </p:nvSpPr>
        <p:spPr>
          <a:xfrm>
            <a:off x="5971137" y="1664164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of </a:t>
            </a:r>
            <a:r>
              <a:rPr lang="en-US" sz="5400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all the spots.</a:t>
            </a:r>
            <a:endParaRPr lang="en-US" sz="5400" cap="none" spc="260" dirty="0">
              <a:ln w="19050">
                <a:solidFill>
                  <a:srgbClr val="FFFFCC"/>
                </a:solidFill>
                <a:prstDash val="solid"/>
              </a:ln>
              <a:solidFill>
                <a:srgbClr val="FFFFCC"/>
              </a:solidFill>
              <a:effectLst>
                <a:glow rad="127000">
                  <a:srgbClr val="011704"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3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750"/>
    </mc:Choice>
    <mc:Fallback>
      <p:transition advClick="0" advTm="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96D0F5-EA64-4267-BF6D-00219E55B2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3E6363-0F48-4B4D-B47D-08B6381D60AF}"/>
              </a:ext>
            </a:extLst>
          </p:cNvPr>
          <p:cNvSpPr/>
          <p:nvPr/>
        </p:nvSpPr>
        <p:spPr>
          <a:xfrm>
            <a:off x="0" y="-39600"/>
            <a:ext cx="12192000" cy="6937200"/>
          </a:xfrm>
          <a:prstGeom prst="rect">
            <a:avLst/>
          </a:prstGeom>
          <a:gradFill flip="none" rotWithShape="1">
            <a:gsLst>
              <a:gs pos="24000">
                <a:srgbClr val="101C32">
                  <a:alpha val="65000"/>
                </a:srgbClr>
              </a:gs>
              <a:gs pos="1000">
                <a:srgbClr val="101C32">
                  <a:alpha val="81000"/>
                </a:srgbClr>
              </a:gs>
              <a:gs pos="47000">
                <a:schemeClr val="accent1">
                  <a:lumMod val="50000"/>
                  <a:alpha val="2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9AC90-732A-4476-8E21-C6CBDB7C9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86" t="27344" r="3376" b="-1"/>
          <a:stretch/>
        </p:blipFill>
        <p:spPr>
          <a:xfrm>
            <a:off x="9304021" y="1877932"/>
            <a:ext cx="2491740" cy="4980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67B7F0-E578-4142-9CE9-A5AA13E89E14}"/>
              </a:ext>
            </a:extLst>
          </p:cNvPr>
          <p:cNvSpPr/>
          <p:nvPr/>
        </p:nvSpPr>
        <p:spPr>
          <a:xfrm>
            <a:off x="1129766" y="750608"/>
            <a:ext cx="88429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God said to Abram go.</a:t>
            </a:r>
            <a:endParaRPr lang="en-US" sz="4800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27000">
                  <a:srgbClr val="011704">
                    <a:alpha val="3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0ACEC5-4065-4FAF-BEB2-4B06EDD283CA}"/>
              </a:ext>
            </a:extLst>
          </p:cNvPr>
          <p:cNvSpPr/>
          <p:nvPr/>
        </p:nvSpPr>
        <p:spPr>
          <a:xfrm>
            <a:off x="1129765" y="1914840"/>
            <a:ext cx="884290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God said to Abram go.</a:t>
            </a:r>
            <a:endParaRPr lang="en-US" sz="4800" cap="none" spc="0" dirty="0">
              <a:ln w="2857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27000">
                  <a:srgbClr val="011704">
                    <a:alpha val="3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319ADD-CCB3-4B58-8CF5-2B5A1C92E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37741" b="60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5616AB-01FB-4821-9FEA-FA96F75007C9}"/>
              </a:ext>
            </a:extLst>
          </p:cNvPr>
          <p:cNvSpPr/>
          <p:nvPr/>
        </p:nvSpPr>
        <p:spPr>
          <a:xfrm>
            <a:off x="3481183" y="265508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D2A1A-8E8C-4707-BEA5-967765394754}"/>
              </a:ext>
            </a:extLst>
          </p:cNvPr>
          <p:cNvSpPr/>
          <p:nvPr/>
        </p:nvSpPr>
        <p:spPr>
          <a:xfrm>
            <a:off x="6096000" y="1639012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</p:spTree>
    <p:extLst>
      <p:ext uri="{BB962C8B-B14F-4D97-AF65-F5344CB8AC3E}">
        <p14:creationId xmlns:p14="http://schemas.microsoft.com/office/powerpoint/2010/main" val="294268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00">
        <p:fade/>
      </p:transition>
    </mc:Choice>
    <mc:Fallback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3F4C5-CCAB-44AE-B9F6-066B5DB6F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279D58-04E0-4375-BA68-BD2F068CA6CD}"/>
              </a:ext>
            </a:extLst>
          </p:cNvPr>
          <p:cNvSpPr/>
          <p:nvPr/>
        </p:nvSpPr>
        <p:spPr>
          <a:xfrm>
            <a:off x="5177606" y="211608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the best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2B8118-EA86-43C0-96B1-521A26E361E7}"/>
              </a:ext>
            </a:extLst>
          </p:cNvPr>
          <p:cNvSpPr/>
          <p:nvPr/>
        </p:nvSpPr>
        <p:spPr>
          <a:xfrm>
            <a:off x="5971137" y="1664164"/>
            <a:ext cx="5943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of </a:t>
            </a:r>
            <a:r>
              <a:rPr lang="en-US" sz="5400" spc="260" dirty="0">
                <a:ln w="19050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rgbClr val="011704"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all the spots.</a:t>
            </a:r>
            <a:endParaRPr lang="en-US" sz="5400" cap="none" spc="260" dirty="0">
              <a:ln w="19050">
                <a:solidFill>
                  <a:srgbClr val="FFFFCC"/>
                </a:solidFill>
                <a:prstDash val="solid"/>
              </a:ln>
              <a:solidFill>
                <a:srgbClr val="FFFFCC"/>
              </a:solidFill>
              <a:effectLst>
                <a:glow rad="127000">
                  <a:srgbClr val="011704"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9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500"/>
    </mc:Choice>
    <mc:Fallback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319ADD-CCB3-4B58-8CF5-2B5A1C92E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37741" b="60462"/>
          <a:stretch/>
        </p:blipFill>
        <p:spPr>
          <a:xfrm>
            <a:off x="0" y="-65988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5616AB-01FB-4821-9FEA-FA96F75007C9}"/>
              </a:ext>
            </a:extLst>
          </p:cNvPr>
          <p:cNvSpPr/>
          <p:nvPr/>
        </p:nvSpPr>
        <p:spPr>
          <a:xfrm>
            <a:off x="3481183" y="265508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9D2A1A-8E8C-4707-BEA5-967765394754}"/>
              </a:ext>
            </a:extLst>
          </p:cNvPr>
          <p:cNvSpPr/>
          <p:nvPr/>
        </p:nvSpPr>
        <p:spPr>
          <a:xfrm>
            <a:off x="6096000" y="1639012"/>
            <a:ext cx="5486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66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got a lot.</a:t>
            </a:r>
          </a:p>
        </p:txBody>
      </p:sp>
    </p:spTree>
    <p:extLst>
      <p:ext uri="{BB962C8B-B14F-4D97-AF65-F5344CB8AC3E}">
        <p14:creationId xmlns:p14="http://schemas.microsoft.com/office/powerpoint/2010/main" val="371087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535001-1037-4E59-8787-29DA6BC6E94A}"/>
              </a:ext>
            </a:extLst>
          </p:cNvPr>
          <p:cNvSpPr txBox="1"/>
          <p:nvPr/>
        </p:nvSpPr>
        <p:spPr>
          <a:xfrm>
            <a:off x="0" y="1875445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 story of Lot and Abram 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is found in Genesis 13:1-18</a:t>
            </a:r>
          </a:p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in the Bible.</a:t>
            </a:r>
          </a:p>
        </p:txBody>
      </p:sp>
    </p:spTree>
    <p:extLst>
      <p:ext uri="{BB962C8B-B14F-4D97-AF65-F5344CB8AC3E}">
        <p14:creationId xmlns:p14="http://schemas.microsoft.com/office/powerpoint/2010/main" val="244186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000">
        <p:fade/>
      </p:transition>
    </mc:Choice>
    <mc:Fallback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535001-1037-4E59-8787-29DA6BC6E94A}"/>
              </a:ext>
            </a:extLst>
          </p:cNvPr>
          <p:cNvSpPr txBox="1"/>
          <p:nvPr/>
        </p:nvSpPr>
        <p:spPr>
          <a:xfrm>
            <a:off x="0" y="1398231"/>
            <a:ext cx="12192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>
              <a:spcAft>
                <a:spcPts val="600"/>
              </a:spcAft>
              <a:tabLst>
                <a:tab pos="2289175" algn="l"/>
                <a:tab pos="9604375" algn="r"/>
              </a:tabLst>
            </a:pPr>
            <a:r>
              <a:rPr lang="en-US" sz="3000" dirty="0">
                <a:ln>
                  <a:solidFill>
                    <a:schemeClr val="tx1"/>
                  </a:solidFill>
                </a:ln>
              </a:rPr>
              <a:t>Song ……………………….……………………………Carol Hale</a:t>
            </a:r>
          </a:p>
          <a:p>
            <a:pPr lvl="5">
              <a:spcAft>
                <a:spcPts val="600"/>
              </a:spcAft>
              <a:tabLst>
                <a:tab pos="2289175" algn="l"/>
                <a:tab pos="9604375" algn="r"/>
              </a:tabLst>
            </a:pPr>
            <a:r>
              <a:rPr lang="en-US" sz="3000" dirty="0">
                <a:ln>
                  <a:solidFill>
                    <a:schemeClr val="tx1"/>
                  </a:solidFill>
                </a:ln>
              </a:rPr>
              <a:t>Music/Vocals………….………………….Steffi </a:t>
            </a:r>
            <a:r>
              <a:rPr lang="en-US" sz="3000" dirty="0" err="1">
                <a:ln>
                  <a:solidFill>
                    <a:schemeClr val="tx1"/>
                  </a:solidFill>
                </a:ln>
              </a:rPr>
              <a:t>Vornberger</a:t>
            </a:r>
            <a:endParaRPr lang="en-US" sz="3000" dirty="0">
              <a:ln>
                <a:solidFill>
                  <a:schemeClr val="tx1"/>
                </a:solidFill>
              </a:ln>
            </a:endParaRPr>
          </a:p>
          <a:p>
            <a:pPr lvl="5">
              <a:spcAft>
                <a:spcPts val="600"/>
              </a:spcAft>
              <a:tabLst>
                <a:tab pos="2289175" algn="l"/>
                <a:tab pos="9604375" algn="r"/>
              </a:tabLst>
            </a:pPr>
            <a:r>
              <a:rPr lang="en-US" sz="3000" dirty="0">
                <a:ln>
                  <a:solidFill>
                    <a:schemeClr val="tx1"/>
                  </a:solidFill>
                </a:ln>
              </a:rPr>
              <a:t>Illustrations ………….………………...………….Ivan Mader</a:t>
            </a:r>
          </a:p>
          <a:p>
            <a:pPr lvl="5">
              <a:spcAft>
                <a:spcPts val="600"/>
              </a:spcAft>
              <a:tabLst>
                <a:tab pos="2289175" algn="l"/>
                <a:tab pos="9604375" algn="r"/>
              </a:tabLst>
            </a:pPr>
            <a:r>
              <a:rPr lang="en-US" sz="3000" dirty="0">
                <a:ln>
                  <a:solidFill>
                    <a:schemeClr val="tx1"/>
                  </a:solidFill>
                </a:ln>
              </a:rPr>
              <a:t>Colorization ………………...</a:t>
            </a:r>
            <a:r>
              <a:rPr lang="en-US" sz="3000" dirty="0" err="1">
                <a:ln>
                  <a:solidFill>
                    <a:schemeClr val="tx1"/>
                  </a:solidFill>
                </a:ln>
              </a:rPr>
              <a:t>SziSzi</a:t>
            </a:r>
            <a:r>
              <a:rPr lang="en-US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3000" dirty="0" err="1">
                <a:ln>
                  <a:solidFill>
                    <a:schemeClr val="tx1"/>
                  </a:solidFill>
                </a:ln>
              </a:rPr>
              <a:t>Leveleki</a:t>
            </a:r>
            <a:r>
              <a:rPr lang="en-US" sz="3000" dirty="0">
                <a:ln>
                  <a:solidFill>
                    <a:schemeClr val="tx1"/>
                  </a:solidFill>
                </a:ln>
              </a:rPr>
              <a:t>/Ivan Mader</a:t>
            </a:r>
          </a:p>
          <a:p>
            <a:pPr lvl="5">
              <a:spcAft>
                <a:spcPts val="600"/>
              </a:spcAft>
              <a:tabLst>
                <a:tab pos="2289175" algn="l"/>
                <a:tab pos="9604375" algn="r"/>
              </a:tabLst>
            </a:pPr>
            <a:r>
              <a:rPr lang="en-US" sz="3000" dirty="0">
                <a:ln>
                  <a:solidFill>
                    <a:schemeClr val="tx1"/>
                  </a:solidFill>
                </a:ln>
              </a:rPr>
              <a:t>PowerPoint ………….…Steve March/Michael Bannon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AE6E20-4946-4873-BF0E-34481CE0B2AA}"/>
              </a:ext>
            </a:extLst>
          </p:cNvPr>
          <p:cNvSpPr/>
          <p:nvPr/>
        </p:nvSpPr>
        <p:spPr>
          <a:xfrm>
            <a:off x="2027387" y="5081425"/>
            <a:ext cx="81372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lvl="5" algn="ctr">
              <a:tabLst>
                <a:tab pos="2289175" algn="l"/>
                <a:tab pos="9604375" algn="r"/>
              </a:tabLst>
            </a:pPr>
            <a:r>
              <a:rPr lang="en-US" sz="3600" b="1" dirty="0"/>
              <a:t>www.EasyReadEnglish.com</a:t>
            </a:r>
          </a:p>
          <a:p>
            <a:pPr marL="0" lvl="5" algn="ctr">
              <a:tabLst>
                <a:tab pos="2289175" algn="l"/>
                <a:tab pos="9604375" algn="r"/>
              </a:tabLst>
            </a:pPr>
            <a:r>
              <a:rPr lang="en-US" sz="3600" dirty="0"/>
              <a:t>Go to www.EZReadEnglish.org/LowerLevel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BF29C-54F0-4717-9EFF-AC96556A7BBF}"/>
              </a:ext>
            </a:extLst>
          </p:cNvPr>
          <p:cNvSpPr/>
          <p:nvPr/>
        </p:nvSpPr>
        <p:spPr>
          <a:xfrm>
            <a:off x="5209700" y="635888"/>
            <a:ext cx="17726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lvl="5" algn="ctr">
              <a:tabLst>
                <a:tab pos="2289175" algn="l"/>
                <a:tab pos="9604375" algn="r"/>
              </a:tabLst>
            </a:pPr>
            <a:r>
              <a:rPr lang="en-US" sz="3600" b="1" dirty="0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9490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E523F-DBD6-49C8-BC98-079EAFF63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6E59D-0862-4357-81FF-DA7C1D025D87}"/>
              </a:ext>
            </a:extLst>
          </p:cNvPr>
          <p:cNvSpPr/>
          <p:nvPr/>
        </p:nvSpPr>
        <p:spPr>
          <a:xfrm>
            <a:off x="672566" y="650595"/>
            <a:ext cx="56336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Where will we go?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5E848-EA83-43EF-85B2-D9B483679858}"/>
              </a:ext>
            </a:extLst>
          </p:cNvPr>
          <p:cNvSpPr/>
          <p:nvPr/>
        </p:nvSpPr>
        <p:spPr>
          <a:xfrm>
            <a:off x="6306207" y="1514751"/>
            <a:ext cx="45247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icrosoft Tai Le" panose="020B0502040204020203" pitchFamily="34" charset="0"/>
                <a:cs typeface="Microsoft Tai Le" panose="020B0502040204020203" pitchFamily="34" charset="0"/>
              </a:rPr>
              <a:t>I</a:t>
            </a:r>
            <a:r>
              <a:rPr lang="en-US" sz="4800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do not know.</a:t>
            </a:r>
          </a:p>
        </p:txBody>
      </p:sp>
    </p:spTree>
    <p:extLst>
      <p:ext uri="{BB962C8B-B14F-4D97-AF65-F5344CB8AC3E}">
        <p14:creationId xmlns:p14="http://schemas.microsoft.com/office/powerpoint/2010/main" val="15528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6A0E1-D3BD-46E8-913A-05AD73C12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33521"/>
          <a:stretch/>
        </p:blipFill>
        <p:spPr>
          <a:xfrm>
            <a:off x="-150015" y="0"/>
            <a:ext cx="12342015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0038D3F-9584-47F1-A7BE-D96C4702552E}"/>
              </a:ext>
            </a:extLst>
          </p:cNvPr>
          <p:cNvSpPr/>
          <p:nvPr/>
        </p:nvSpPr>
        <p:spPr>
          <a:xfrm>
            <a:off x="0" y="407766"/>
            <a:ext cx="94600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655543">
                      <a:alpha val="5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But, </a:t>
            </a:r>
            <a:r>
              <a:rPr lang="en-US" sz="48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655543">
                      <a:alpha val="5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God said, “Go!” We’ll go!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361B89-6389-4C9C-8B37-B46AD8DA3648}"/>
              </a:ext>
            </a:extLst>
          </p:cNvPr>
          <p:cNvSpPr/>
          <p:nvPr/>
        </p:nvSpPr>
        <p:spPr>
          <a:xfrm>
            <a:off x="2513218" y="1709035"/>
            <a:ext cx="94600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655543">
                      <a:alpha val="5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But, </a:t>
            </a:r>
            <a:r>
              <a:rPr lang="en-US" sz="48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655543">
                      <a:alpha val="5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God said, “Go!” We’ll go!</a:t>
            </a:r>
          </a:p>
        </p:txBody>
      </p:sp>
    </p:spTree>
    <p:extLst>
      <p:ext uri="{BB962C8B-B14F-4D97-AF65-F5344CB8AC3E}">
        <p14:creationId xmlns:p14="http://schemas.microsoft.com/office/powerpoint/2010/main" val="31937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500">
        <p:fade/>
      </p:transition>
    </mc:Choice>
    <mc:Fallback xmlns="">
      <p:transition spd="med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687E0-F9B7-4A46-9993-0BC9958F7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8A2BC-B7FC-40FE-A3C2-9E736F479AE8}"/>
              </a:ext>
            </a:extLst>
          </p:cNvPr>
          <p:cNvSpPr/>
          <p:nvPr/>
        </p:nvSpPr>
        <p:spPr>
          <a:xfrm>
            <a:off x="525615" y="725597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52400">
                    <a:srgbClr val="3F3529">
                      <a:alpha val="40000"/>
                    </a:srgb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Abram had a lot.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A350A-F269-4D3C-9163-26CDBBD6137A}"/>
              </a:ext>
            </a:extLst>
          </p:cNvPr>
          <p:cNvSpPr/>
          <p:nvPr/>
        </p:nvSpPr>
        <p:spPr>
          <a:xfrm>
            <a:off x="5765022" y="1634741"/>
            <a:ext cx="54864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52400">
                    <a:srgbClr val="3F3529">
                      <a:alpha val="40000"/>
                    </a:srgb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Abram had a lot.</a:t>
            </a:r>
          </a:p>
        </p:txBody>
      </p:sp>
    </p:spTree>
    <p:extLst>
      <p:ext uri="{BB962C8B-B14F-4D97-AF65-F5344CB8AC3E}">
        <p14:creationId xmlns:p14="http://schemas.microsoft.com/office/powerpoint/2010/main" val="287684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500">
        <p:fade/>
      </p:transition>
    </mc:Choice>
    <mc:Fallback>
      <p:transition spd="med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D3BDE0C-D9F7-4A52-8248-B166262CF983}"/>
              </a:ext>
            </a:extLst>
          </p:cNvPr>
          <p:cNvSpPr/>
          <p:nvPr/>
        </p:nvSpPr>
        <p:spPr>
          <a:xfrm>
            <a:off x="4610100" y="6076950"/>
            <a:ext cx="5394960" cy="457200"/>
          </a:xfrm>
          <a:prstGeom prst="ellipse">
            <a:avLst/>
          </a:prstGeom>
          <a:solidFill>
            <a:srgbClr val="3F352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531C8-BCA0-490E-A6F1-9FB72B28B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8608"/>
            <a:ext cx="7315200" cy="5717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0F2614-D30B-4CFE-85AF-6A6A661F1BA6}"/>
              </a:ext>
            </a:extLst>
          </p:cNvPr>
          <p:cNvSpPr/>
          <p:nvPr/>
        </p:nvSpPr>
        <p:spPr>
          <a:xfrm>
            <a:off x="396020" y="353944"/>
            <a:ext cx="11155680" cy="1059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48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5">
                      <a:lumMod val="50000"/>
                      <a:alpha val="6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 ox and dogs and pots of gold.</a:t>
            </a:r>
          </a:p>
        </p:txBody>
      </p:sp>
    </p:spTree>
    <p:extLst>
      <p:ext uri="{BB962C8B-B14F-4D97-AF65-F5344CB8AC3E}">
        <p14:creationId xmlns:p14="http://schemas.microsoft.com/office/powerpoint/2010/main" val="316199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750">
        <p:fade/>
      </p:transition>
    </mc:Choice>
    <mc:Fallback>
      <p:transition spd="med" advClick="0" advTm="9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58503A-0CD1-4170-B84A-E6DB96C2E910}"/>
              </a:ext>
            </a:extLst>
          </p:cNvPr>
          <p:cNvSpPr/>
          <p:nvPr/>
        </p:nvSpPr>
        <p:spPr>
          <a:xfrm>
            <a:off x="561094" y="484793"/>
            <a:ext cx="9030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More than he could hold</a:t>
            </a: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26481-5BE8-46E6-BA4D-DE704DC0D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8" b="13595"/>
          <a:stretch/>
        </p:blipFill>
        <p:spPr>
          <a:xfrm>
            <a:off x="2346621" y="1303020"/>
            <a:ext cx="7725995" cy="55549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31230-7B2F-41C3-AABD-F791CA418226}"/>
              </a:ext>
            </a:extLst>
          </p:cNvPr>
          <p:cNvSpPr/>
          <p:nvPr/>
        </p:nvSpPr>
        <p:spPr>
          <a:xfrm>
            <a:off x="561094" y="2140172"/>
            <a:ext cx="90308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More than he could hold</a:t>
            </a: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936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B29C90-E4C0-496B-AFA3-A4492B6D6C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1CBD9"/>
              </a:clrFrom>
              <a:clrTo>
                <a:srgbClr val="C1CBD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38348D-DD98-49C4-BFC7-3A206DCEF9CF}"/>
              </a:ext>
            </a:extLst>
          </p:cNvPr>
          <p:cNvSpPr/>
          <p:nvPr/>
        </p:nvSpPr>
        <p:spPr>
          <a:xfrm>
            <a:off x="415818" y="414094"/>
            <a:ext cx="42976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also had a lot.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CFF27A-F7FE-4929-A29C-223EF7B15268}"/>
              </a:ext>
            </a:extLst>
          </p:cNvPr>
          <p:cNvSpPr/>
          <p:nvPr/>
        </p:nvSpPr>
        <p:spPr>
          <a:xfrm>
            <a:off x="7368411" y="414094"/>
            <a:ext cx="42976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Lot also had a lot.</a:t>
            </a:r>
          </a:p>
        </p:txBody>
      </p:sp>
    </p:spTree>
    <p:extLst>
      <p:ext uri="{BB962C8B-B14F-4D97-AF65-F5344CB8AC3E}">
        <p14:creationId xmlns:p14="http://schemas.microsoft.com/office/powerpoint/2010/main" val="609451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500">
        <p:fade/>
      </p:transition>
    </mc:Choice>
    <mc:Fallback>
      <p:transition spd="med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591B921-326C-4DB2-95AA-AE65BEA18A32}"/>
              </a:ext>
            </a:extLst>
          </p:cNvPr>
          <p:cNvSpPr/>
          <p:nvPr/>
        </p:nvSpPr>
        <p:spPr>
          <a:xfrm>
            <a:off x="4610100" y="6076950"/>
            <a:ext cx="5394960" cy="457200"/>
          </a:xfrm>
          <a:prstGeom prst="ellipse">
            <a:avLst/>
          </a:prstGeom>
          <a:solidFill>
            <a:srgbClr val="3F352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491E4-B485-4762-A3DC-4006BD3D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8608"/>
            <a:ext cx="7315200" cy="5717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5431ED-1ADB-4A3B-8800-95533FF5537C}"/>
              </a:ext>
            </a:extLst>
          </p:cNvPr>
          <p:cNvSpPr/>
          <p:nvPr/>
        </p:nvSpPr>
        <p:spPr>
          <a:xfrm>
            <a:off x="609600" y="622212"/>
            <a:ext cx="10972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 ox </a:t>
            </a:r>
            <a:r>
              <a:rPr lang="en-US" sz="5400" cap="none" spc="0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11704">
                      <a:alpha val="3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and dogs, sheep in a fold.</a:t>
            </a:r>
          </a:p>
        </p:txBody>
      </p:sp>
    </p:spTree>
    <p:extLst>
      <p:ext uri="{BB962C8B-B14F-4D97-AF65-F5344CB8AC3E}">
        <p14:creationId xmlns:p14="http://schemas.microsoft.com/office/powerpoint/2010/main" val="426717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500">
        <p:fade/>
      </p:transition>
    </mc:Choice>
    <mc:Fallback>
      <p:transition spd="med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13072</TotalTime>
  <Words>282</Words>
  <Application>Microsoft Office PowerPoint</Application>
  <PresentationFormat>Widescreen</PresentationFormat>
  <Paragraphs>51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Microsoft Tai 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Lot Got a Lot</dc:title>
  <dc:creator>Carol Hale</dc:creator>
  <cp:lastModifiedBy>Steve March</cp:lastModifiedBy>
  <cp:revision>148</cp:revision>
  <dcterms:created xsi:type="dcterms:W3CDTF">2020-09-27T19:20:24Z</dcterms:created>
  <dcterms:modified xsi:type="dcterms:W3CDTF">2022-03-09T08:41:14Z</dcterms:modified>
</cp:coreProperties>
</file>