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372" r:id="rId3"/>
    <p:sldId id="373" r:id="rId4"/>
    <p:sldId id="296" r:id="rId5"/>
    <p:sldId id="326" r:id="rId6"/>
    <p:sldId id="327" r:id="rId7"/>
    <p:sldId id="374" r:id="rId8"/>
    <p:sldId id="330" r:id="rId9"/>
    <p:sldId id="331" r:id="rId10"/>
    <p:sldId id="359" r:id="rId11"/>
    <p:sldId id="332" r:id="rId12"/>
    <p:sldId id="375" r:id="rId13"/>
    <p:sldId id="336" r:id="rId14"/>
    <p:sldId id="360" r:id="rId15"/>
    <p:sldId id="376" r:id="rId16"/>
    <p:sldId id="362" r:id="rId17"/>
    <p:sldId id="377" r:id="rId18"/>
    <p:sldId id="340" r:id="rId19"/>
    <p:sldId id="341" r:id="rId20"/>
    <p:sldId id="378" r:id="rId21"/>
    <p:sldId id="346" r:id="rId22"/>
    <p:sldId id="347" r:id="rId23"/>
    <p:sldId id="349" r:id="rId24"/>
    <p:sldId id="363" r:id="rId25"/>
    <p:sldId id="364" r:id="rId26"/>
    <p:sldId id="365" r:id="rId27"/>
    <p:sldId id="366" r:id="rId28"/>
    <p:sldId id="371" r:id="rId29"/>
    <p:sldId id="367" r:id="rId30"/>
    <p:sldId id="301" r:id="rId31"/>
    <p:sldId id="368" r:id="rId32"/>
    <p:sldId id="351" r:id="rId33"/>
    <p:sldId id="369" r:id="rId34"/>
    <p:sldId id="370" r:id="rId3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414B2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46" autoAdjust="0"/>
    <p:restoredTop sz="94280" autoAdjust="0"/>
  </p:normalViewPr>
  <p:slideViewPr>
    <p:cSldViewPr snapToGrid="0">
      <p:cViewPr varScale="1">
        <p:scale>
          <a:sx n="48" d="100"/>
          <a:sy n="48" d="100"/>
        </p:scale>
        <p:origin x="208" y="2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microsoft.com/office/2007/relationships/media" Target="../media/media24.mp3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audio" Target="../media/media28.m4a"/><Relationship Id="rId5" Type="http://schemas.microsoft.com/office/2007/relationships/media" Target="../media/media28.m4a"/><Relationship Id="rId4" Type="http://schemas.microsoft.com/office/2007/relationships/media" Target="../media/media27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1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audio" Target="../media/media32.m4a"/><Relationship Id="rId5" Type="http://schemas.microsoft.com/office/2007/relationships/media" Target="../media/media32.m4a"/><Relationship Id="rId4" Type="http://schemas.openxmlformats.org/officeDocument/2006/relationships/audio" Target="../media/media31.mp3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audio" Target="../media/media34.m4a"/><Relationship Id="rId5" Type="http://schemas.microsoft.com/office/2007/relationships/media" Target="../media/media34.m4a"/><Relationship Id="rId4" Type="http://schemas.openxmlformats.org/officeDocument/2006/relationships/audio" Target="../media/media33.mp3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audio" Target="../media/media37.m4a"/><Relationship Id="rId5" Type="http://schemas.microsoft.com/office/2007/relationships/media" Target="../media/media37.m4a"/><Relationship Id="rId4" Type="http://schemas.openxmlformats.org/officeDocument/2006/relationships/audio" Target="../media/media36.mp3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8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0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audio" Target="../media/media41.m4a"/><Relationship Id="rId5" Type="http://schemas.microsoft.com/office/2007/relationships/media" Target="../media/media41.m4a"/><Relationship Id="rId4" Type="http://schemas.openxmlformats.org/officeDocument/2006/relationships/audio" Target="../media/media40.mp3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audio" Target="../media/media44.m4a"/><Relationship Id="rId5" Type="http://schemas.microsoft.com/office/2007/relationships/media" Target="../media/media44.m4a"/><Relationship Id="rId4" Type="http://schemas.openxmlformats.org/officeDocument/2006/relationships/audio" Target="../media/media43.mp3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4a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6.m4a"/><Relationship Id="rId7" Type="http://schemas.microsoft.com/office/2007/relationships/hdphoto" Target="../media/hdphoto1.wdp"/><Relationship Id="rId2" Type="http://schemas.microsoft.com/office/2007/relationships/media" Target="../media/media45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audio" Target="../media/media49.m4a"/><Relationship Id="rId5" Type="http://schemas.microsoft.com/office/2007/relationships/media" Target="../media/media49.m4a"/><Relationship Id="rId4" Type="http://schemas.openxmlformats.org/officeDocument/2006/relationships/audio" Target="../media/media48.mp3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m4a"/><Relationship Id="rId3" Type="http://schemas.microsoft.com/office/2007/relationships/media" Target="../media/media50.mp3"/><Relationship Id="rId7" Type="http://schemas.microsoft.com/office/2007/relationships/media" Target="../media/media52.m4a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51.mp3"/><Relationship Id="rId11" Type="http://schemas.openxmlformats.org/officeDocument/2006/relationships/image" Target="../media/image3.png"/><Relationship Id="rId5" Type="http://schemas.microsoft.com/office/2007/relationships/media" Target="../media/media51.mp3"/><Relationship Id="rId10" Type="http://schemas.openxmlformats.org/officeDocument/2006/relationships/image" Target="../media/image2.png"/><Relationship Id="rId4" Type="http://schemas.openxmlformats.org/officeDocument/2006/relationships/audio" Target="../media/media50.mp3"/><Relationship Id="rId9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audio" Target="../media/media55.m4a"/><Relationship Id="rId5" Type="http://schemas.microsoft.com/office/2007/relationships/media" Target="../media/media55.m4a"/><Relationship Id="rId4" Type="http://schemas.openxmlformats.org/officeDocument/2006/relationships/audio" Target="../media/media54.mp3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audio" Target="../media/media57.m4a"/><Relationship Id="rId5" Type="http://schemas.microsoft.com/office/2007/relationships/media" Target="../media/media57.m4a"/><Relationship Id="rId4" Type="http://schemas.openxmlformats.org/officeDocument/2006/relationships/audio" Target="../media/media56.mp3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audio" Target="../media/media59.m4a"/><Relationship Id="rId5" Type="http://schemas.microsoft.com/office/2007/relationships/media" Target="../media/media59.m4a"/><Relationship Id="rId4" Type="http://schemas.openxmlformats.org/officeDocument/2006/relationships/audio" Target="../media/media58.mp3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0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audio" Target="../media/media61.m4a"/><Relationship Id="rId5" Type="http://schemas.microsoft.com/office/2007/relationships/media" Target="../media/media61.m4a"/><Relationship Id="rId4" Type="http://schemas.openxmlformats.org/officeDocument/2006/relationships/audio" Target="../media/media60.mp3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audio" Target="../media/media63.m4a"/><Relationship Id="rId5" Type="http://schemas.microsoft.com/office/2007/relationships/media" Target="../media/media63.m4a"/><Relationship Id="rId4" Type="http://schemas.openxmlformats.org/officeDocument/2006/relationships/audio" Target="../media/media62.mp3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5.m4a"/><Relationship Id="rId3" Type="http://schemas.microsoft.com/office/2007/relationships/media" Target="../media/media62.mp3"/><Relationship Id="rId7" Type="http://schemas.microsoft.com/office/2007/relationships/media" Target="../media/media65.m4a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audio" Target="../media/media64.mp3"/><Relationship Id="rId11" Type="http://schemas.openxmlformats.org/officeDocument/2006/relationships/image" Target="../media/image3.png"/><Relationship Id="rId5" Type="http://schemas.microsoft.com/office/2007/relationships/media" Target="../media/media64.mp3"/><Relationship Id="rId10" Type="http://schemas.openxmlformats.org/officeDocument/2006/relationships/image" Target="../media/image2.png"/><Relationship Id="rId4" Type="http://schemas.openxmlformats.org/officeDocument/2006/relationships/audio" Target="../media/media62.mp3"/><Relationship Id="rId9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audio" Target="../media/media67.m4a"/><Relationship Id="rId5" Type="http://schemas.microsoft.com/office/2007/relationships/media" Target="../media/media67.m4a"/><Relationship Id="rId4" Type="http://schemas.openxmlformats.org/officeDocument/2006/relationships/audio" Target="../media/media66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8.mp3"/><Relationship Id="rId1" Type="http://schemas.microsoft.com/office/2007/relationships/media" Target="../media/media68.mp3"/><Relationship Id="rId6" Type="http://schemas.openxmlformats.org/officeDocument/2006/relationships/audio" Target="../media/media70.m4a"/><Relationship Id="rId5" Type="http://schemas.microsoft.com/office/2007/relationships/media" Target="../media/media70.m4a"/><Relationship Id="rId4" Type="http://schemas.openxmlformats.org/officeDocument/2006/relationships/audio" Target="../media/media69.mp3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1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audio" Target="../media/media72.m4a"/><Relationship Id="rId5" Type="http://schemas.microsoft.com/office/2007/relationships/media" Target="../media/media72.m4a"/><Relationship Id="rId4" Type="http://schemas.openxmlformats.org/officeDocument/2006/relationships/audio" Target="../media/media71.mp3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6" Type="http://schemas.openxmlformats.org/officeDocument/2006/relationships/audio" Target="../media/media75.m4a"/><Relationship Id="rId5" Type="http://schemas.microsoft.com/office/2007/relationships/media" Target="../media/media75.m4a"/><Relationship Id="rId4" Type="http://schemas.openxmlformats.org/officeDocument/2006/relationships/audio" Target="../media/media74.mp3"/><Relationship Id="rId9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6" Type="http://schemas.openxmlformats.org/officeDocument/2006/relationships/audio" Target="../media/media77.m4a"/><Relationship Id="rId5" Type="http://schemas.microsoft.com/office/2007/relationships/media" Target="../media/media77.m4a"/><Relationship Id="rId4" Type="http://schemas.openxmlformats.org/officeDocument/2006/relationships/audio" Target="../media/media76.mp3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6" Type="http://schemas.openxmlformats.org/officeDocument/2006/relationships/audio" Target="../media/media79.m4a"/><Relationship Id="rId5" Type="http://schemas.microsoft.com/office/2007/relationships/media" Target="../media/media79.m4a"/><Relationship Id="rId4" Type="http://schemas.openxmlformats.org/officeDocument/2006/relationships/audio" Target="../media/media78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openxmlformats.org/officeDocument/2006/relationships/audio" Target="NULL" TargetMode="External"/><Relationship Id="rId7" Type="http://schemas.microsoft.com/office/2007/relationships/media" Target="../media/media9.m4a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3.png"/><Relationship Id="rId5" Type="http://schemas.microsoft.com/office/2007/relationships/media" Target="../media/media8.mp3"/><Relationship Id="rId10" Type="http://schemas.openxmlformats.org/officeDocument/2006/relationships/image" Target="../media/image2.png"/><Relationship Id="rId4" Type="http://schemas.microsoft.com/office/2007/relationships/media" Target="../media/media7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0.mp3"/><Relationship Id="rId7" Type="http://schemas.microsoft.com/office/2007/relationships/media" Target="../media/media12.m4a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11.mp3"/><Relationship Id="rId11" Type="http://schemas.openxmlformats.org/officeDocument/2006/relationships/image" Target="../media/image3.png"/><Relationship Id="rId5" Type="http://schemas.microsoft.com/office/2007/relationships/media" Target="../media/media11.mp3"/><Relationship Id="rId10" Type="http://schemas.openxmlformats.org/officeDocument/2006/relationships/image" Target="../media/image2.pn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3" Type="http://schemas.microsoft.com/office/2007/relationships/media" Target="../media/media13.mp3"/><Relationship Id="rId7" Type="http://schemas.microsoft.com/office/2007/relationships/media" Target="../media/media15.m4a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14.mp3"/><Relationship Id="rId11" Type="http://schemas.openxmlformats.org/officeDocument/2006/relationships/image" Target="../media/image3.png"/><Relationship Id="rId5" Type="http://schemas.microsoft.com/office/2007/relationships/media" Target="../media/media14.mp3"/><Relationship Id="rId10" Type="http://schemas.openxmlformats.org/officeDocument/2006/relationships/image" Target="../media/image2.png"/><Relationship Id="rId4" Type="http://schemas.openxmlformats.org/officeDocument/2006/relationships/audio" Target="../media/media13.mp3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7.m4a"/><Relationship Id="rId7" Type="http://schemas.openxmlformats.org/officeDocument/2006/relationships/image" Target="../media/image6.wmf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3" Type="http://schemas.microsoft.com/office/2007/relationships/media" Target="../media/media18.mp3"/><Relationship Id="rId7" Type="http://schemas.microsoft.com/office/2007/relationships/media" Target="../media/media20.m4a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media" Target="../media/media19.mp3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8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23.m4a"/><Relationship Id="rId5" Type="http://schemas.microsoft.com/office/2007/relationships/media" Target="../media/media23.m4a"/><Relationship Id="rId4" Type="http://schemas.microsoft.com/office/2007/relationships/media" Target="../media/media22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6" y="1719447"/>
            <a:ext cx="3266757" cy="3663037"/>
          </a:xfrm>
          <a:prstGeom prst="rect">
            <a:avLst/>
          </a:prstGeom>
        </p:spPr>
      </p:pic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6" name="Rectangle 5"/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97364" y="3053745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246313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33764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9C12A-6269-4324-BD06-629D876383B7}"/>
              </a:ext>
            </a:extLst>
          </p:cNvPr>
          <p:cNvSpPr txBox="1"/>
          <p:nvPr/>
        </p:nvSpPr>
        <p:spPr>
          <a:xfrm>
            <a:off x="-659586" y="622652"/>
            <a:ext cx="852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17. Jesus Stops a Storm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256AC1-5356-924B-8474-5DDA20C553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03576" y="-11528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50165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301" y="4884297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03094" y="-689362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ger-OBEY">
            <a:hlinkClick r:id="" action="ppaction://media"/>
            <a:extLst>
              <a:ext uri="{FF2B5EF4-FFF2-40B4-BE49-F238E27FC236}">
                <a16:creationId xmlns:a16="http://schemas.microsoft.com/office/drawing/2014/main" id="{B3F82622-82E5-4C96-866B-67DA7DA898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586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9184" y="636383"/>
            <a:ext cx="609600" cy="609600"/>
          </a:xfrm>
          <a:prstGeom prst="rect">
            <a:avLst/>
          </a:prstGeom>
        </p:spPr>
      </p:pic>
      <p:pic>
        <p:nvPicPr>
          <p:cNvPr id="12" name="Tiger-OBEY">
            <a:hlinkClick r:id="" action="ppaction://media"/>
            <a:extLst>
              <a:ext uri="{FF2B5EF4-FFF2-40B4-BE49-F238E27FC236}">
                <a16:creationId xmlns:a16="http://schemas.microsoft.com/office/drawing/2014/main" id="{182B1F0D-2FA5-499C-94E7-EF411D814A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93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3770" y="721759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EE990B-A934-44D4-8955-13705F181A56}"/>
              </a:ext>
            </a:extLst>
          </p:cNvPr>
          <p:cNvSpPr/>
          <p:nvPr/>
        </p:nvSpPr>
        <p:spPr>
          <a:xfrm>
            <a:off x="369518" y="636383"/>
            <a:ext cx="2020866" cy="68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0C1403-7C8A-8440-A7A9-4C396D9B9B5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9184" y="-9098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3846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1200" y="49784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12101" y="4846197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ger-EVEN">
            <a:hlinkClick r:id="" action="ppaction://media"/>
            <a:extLst>
              <a:ext uri="{FF2B5EF4-FFF2-40B4-BE49-F238E27FC236}">
                <a16:creationId xmlns:a16="http://schemas.microsoft.com/office/drawing/2014/main" id="{C3FFC292-623F-4648-B3C1-B5AD2A6EEF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9" end="2016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1814" y="772417"/>
            <a:ext cx="609600" cy="609600"/>
          </a:xfrm>
          <a:prstGeom prst="rect">
            <a:avLst/>
          </a:prstGeom>
        </p:spPr>
      </p:pic>
      <p:pic>
        <p:nvPicPr>
          <p:cNvPr id="12" name="Tiger-EVEN">
            <a:hlinkClick r:id="" action="ppaction://media"/>
            <a:extLst>
              <a:ext uri="{FF2B5EF4-FFF2-40B4-BE49-F238E27FC236}">
                <a16:creationId xmlns:a16="http://schemas.microsoft.com/office/drawing/2014/main" id="{DABFA80E-7C2F-4C2C-BFDB-FC85D882A3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1036" y="79229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9A6EBD-F358-402C-8B71-F3E77F541A0B}"/>
              </a:ext>
            </a:extLst>
          </p:cNvPr>
          <p:cNvSpPr/>
          <p:nvPr/>
        </p:nvSpPr>
        <p:spPr>
          <a:xfrm>
            <a:off x="471814" y="723537"/>
            <a:ext cx="2020866" cy="68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8A53E0-5CEE-874A-9A61-050FB593CB3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814" y="-8672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r>
              <a:rPr lang="en-US" sz="8000" dirty="0" err="1">
                <a:latin typeface="Century Gothic" panose="020B0502020202020204" pitchFamily="34" charset="0"/>
              </a:rPr>
              <a:t>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9300" y="49276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298" y="483776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urtle-DISCIPLES">
            <a:hlinkClick r:id="" action="ppaction://media"/>
            <a:extLst>
              <a:ext uri="{FF2B5EF4-FFF2-40B4-BE49-F238E27FC236}">
                <a16:creationId xmlns:a16="http://schemas.microsoft.com/office/drawing/2014/main" id="{D83D2AC8-69DB-470A-9A88-29916AF66F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2126" y="75569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E644CD-1BE6-481E-BB72-FEEC68A8B730}"/>
              </a:ext>
            </a:extLst>
          </p:cNvPr>
          <p:cNvSpPr/>
          <p:nvPr/>
        </p:nvSpPr>
        <p:spPr>
          <a:xfrm>
            <a:off x="471814" y="723537"/>
            <a:ext cx="2020866" cy="68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7735C1-18D3-3049-A90A-3B1EF903F1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1514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393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44064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gen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5967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gentle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9300" y="49276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298" y="483776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urtle-GENTLE">
            <a:hlinkClick r:id="" action="ppaction://media"/>
            <a:extLst>
              <a:ext uri="{FF2B5EF4-FFF2-40B4-BE49-F238E27FC236}">
                <a16:creationId xmlns:a16="http://schemas.microsoft.com/office/drawing/2014/main" id="{0ED5C4D9-0F9B-48A9-BD00-337EEF59B8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9496" y="637112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4BD54D-4FAC-43F8-8989-D3B7B232BCDF}"/>
              </a:ext>
            </a:extLst>
          </p:cNvPr>
          <p:cNvSpPr/>
          <p:nvPr/>
        </p:nvSpPr>
        <p:spPr>
          <a:xfrm>
            <a:off x="258871" y="585458"/>
            <a:ext cx="2020866" cy="68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0C41DA-0DA4-7440-A520-9C6A0DA158D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8871" y="-9831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285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615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i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quiet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9300" y="49276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298" y="483776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word1">
            <a:hlinkClick r:id="" action="ppaction://media"/>
            <a:extLst>
              <a:ext uri="{FF2B5EF4-FFF2-40B4-BE49-F238E27FC236}">
                <a16:creationId xmlns:a16="http://schemas.microsoft.com/office/drawing/2014/main" id="{C6036472-DA1B-481D-B98A-0F4AC83945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59700" y="961265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601D38-3F7C-476C-AD75-3612B946C40F}"/>
              </a:ext>
            </a:extLst>
          </p:cNvPr>
          <p:cNvSpPr/>
          <p:nvPr/>
        </p:nvSpPr>
        <p:spPr>
          <a:xfrm>
            <a:off x="7339066" y="894043"/>
            <a:ext cx="1552463" cy="744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89657D-994B-C44C-A18B-FDD50D86734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0403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93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615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on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upon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3107" y="4932646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52668" y="4826538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nteater-UPON">
            <a:hlinkClick r:id="" action="ppaction://media"/>
            <a:extLst>
              <a:ext uri="{FF2B5EF4-FFF2-40B4-BE49-F238E27FC236}">
                <a16:creationId xmlns:a16="http://schemas.microsoft.com/office/drawing/2014/main" id="{265D5802-31C6-4E66-9857-BE612BFA19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8975" y="757745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82AD82-B488-42CB-8A18-8FC44C53A508}"/>
              </a:ext>
            </a:extLst>
          </p:cNvPr>
          <p:cNvSpPr/>
          <p:nvPr/>
        </p:nvSpPr>
        <p:spPr>
          <a:xfrm>
            <a:off x="96033" y="733473"/>
            <a:ext cx="2020866" cy="68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CDD264-35B8-AD4E-962C-EF4676124D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9690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came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became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0581" y="4982749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301" y="4892911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neater-BECAME">
            <a:hlinkClick r:id="" action="ppaction://media"/>
            <a:extLst>
              <a:ext uri="{FF2B5EF4-FFF2-40B4-BE49-F238E27FC236}">
                <a16:creationId xmlns:a16="http://schemas.microsoft.com/office/drawing/2014/main" id="{3476833B-7865-4756-A4DA-9306325F47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1970" y="772417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20F772-05A0-454E-A140-B7982E4F8771}"/>
              </a:ext>
            </a:extLst>
          </p:cNvPr>
          <p:cNvSpPr/>
          <p:nvPr/>
        </p:nvSpPr>
        <p:spPr>
          <a:xfrm>
            <a:off x="132420" y="732417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2BA731-3EF8-7243-B827-92BB1B42B1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" y="-11638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31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rock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rocked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13315" y="500780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301" y="492572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ROCKED">
            <a:hlinkClick r:id="" action="ppaction://media"/>
            <a:extLst>
              <a:ext uri="{FF2B5EF4-FFF2-40B4-BE49-F238E27FC236}">
                <a16:creationId xmlns:a16="http://schemas.microsoft.com/office/drawing/2014/main" id="{5F19EFDD-0270-443B-A3AF-8FA9F427C9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658" y="746728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3769B9-B6CD-4766-B9F2-94EFC4CF9F18}"/>
              </a:ext>
            </a:extLst>
          </p:cNvPr>
          <p:cNvSpPr/>
          <p:nvPr/>
        </p:nvSpPr>
        <p:spPr>
          <a:xfrm>
            <a:off x="187108" y="732417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3422CC-B047-C042-969D-3B6A36C99A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1648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8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toss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tossed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69705" y="4967939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34529" y="48864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TOSSED">
            <a:hlinkClick r:id="" action="ppaction://media"/>
            <a:extLst>
              <a:ext uri="{FF2B5EF4-FFF2-40B4-BE49-F238E27FC236}">
                <a16:creationId xmlns:a16="http://schemas.microsoft.com/office/drawing/2014/main" id="{DD92CE2F-CD20-45AB-BF7D-2F0E3E8A3A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6554" y="604889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F514F1-B3B7-464E-B73C-930137CFE97E}"/>
              </a:ext>
            </a:extLst>
          </p:cNvPr>
          <p:cNvSpPr/>
          <p:nvPr/>
        </p:nvSpPr>
        <p:spPr>
          <a:xfrm>
            <a:off x="137004" y="571943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60E2C3-E048-1248-B2C9-0794229930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" y="-10607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65152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crash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crashed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3211" y="494517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CRASHED">
            <a:hlinkClick r:id="" action="ppaction://media"/>
            <a:extLst>
              <a:ext uri="{FF2B5EF4-FFF2-40B4-BE49-F238E27FC236}">
                <a16:creationId xmlns:a16="http://schemas.microsoft.com/office/drawing/2014/main" id="{C6BE8332-3FC4-4598-9704-E82B023D45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9184" y="746728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E0FD28-4F39-4E88-85F2-1BC26B8B422B}"/>
              </a:ext>
            </a:extLst>
          </p:cNvPr>
          <p:cNvSpPr/>
          <p:nvPr/>
        </p:nvSpPr>
        <p:spPr>
          <a:xfrm>
            <a:off x="199634" y="63248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4475EC-2B74-C442-ABB6-5A96E52D4D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84" y="-10604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splash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splashed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3211" y="494517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SPLASHED">
            <a:hlinkClick r:id="" action="ppaction://media"/>
            <a:extLst>
              <a:ext uri="{FF2B5EF4-FFF2-40B4-BE49-F238E27FC236}">
                <a16:creationId xmlns:a16="http://schemas.microsoft.com/office/drawing/2014/main" id="{12B191D4-6E03-41E4-8631-5EEB935E22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9668" y="598521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5B2403-147C-4E94-BE9D-F78F458ED684}"/>
              </a:ext>
            </a:extLst>
          </p:cNvPr>
          <p:cNvSpPr/>
          <p:nvPr/>
        </p:nvSpPr>
        <p:spPr>
          <a:xfrm>
            <a:off x="199634" y="63248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208ABC-4248-B849-A908-FC8680EF0C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0604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3211" y="494517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ASKED">
            <a:hlinkClick r:id="" action="ppaction://media"/>
            <a:extLst>
              <a:ext uri="{FF2B5EF4-FFF2-40B4-BE49-F238E27FC236}">
                <a16:creationId xmlns:a16="http://schemas.microsoft.com/office/drawing/2014/main" id="{B9A7C8BC-DD68-4218-B168-C17FBC2BC6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749" y="636383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723561-C95F-46EE-939B-9E4F80598353}"/>
              </a:ext>
            </a:extLst>
          </p:cNvPr>
          <p:cNvSpPr/>
          <p:nvPr/>
        </p:nvSpPr>
        <p:spPr>
          <a:xfrm>
            <a:off x="218940" y="456707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783B27-B8A2-6D4D-88D4-7139FED10D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" y="-10484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59091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stop</a:t>
            </a:r>
            <a:r>
              <a:rPr lang="en-US" sz="8000" i="1" dirty="0"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3211" y="494517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STOPPED">
            <a:hlinkClick r:id="" action="ppaction://media"/>
            <a:extLst>
              <a:ext uri="{FF2B5EF4-FFF2-40B4-BE49-F238E27FC236}">
                <a16:creationId xmlns:a16="http://schemas.microsoft.com/office/drawing/2014/main" id="{ADB50625-97C9-4467-B3F9-B8D49C095A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750" y="676788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E0C857-A73D-4E02-BDA6-EEA89B5E8770}"/>
              </a:ext>
            </a:extLst>
          </p:cNvPr>
          <p:cNvSpPr/>
          <p:nvPr/>
        </p:nvSpPr>
        <p:spPr>
          <a:xfrm>
            <a:off x="65200" y="540109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232064-B1CB-3545-B280-F1CD275EF8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" y="-9680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56061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sleep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sleeping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3211" y="494517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SLEEPING">
            <a:hlinkClick r:id="" action="ppaction://media"/>
            <a:extLst>
              <a:ext uri="{FF2B5EF4-FFF2-40B4-BE49-F238E27FC236}">
                <a16:creationId xmlns:a16="http://schemas.microsoft.com/office/drawing/2014/main" id="{840989B4-122C-4B83-ABF7-A351E0DB97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417" y="636383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9CA5EF-0743-4D86-87DF-C321B6CB0B3C}"/>
              </a:ext>
            </a:extLst>
          </p:cNvPr>
          <p:cNvSpPr/>
          <p:nvPr/>
        </p:nvSpPr>
        <p:spPr>
          <a:xfrm>
            <a:off x="206867" y="523651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A4390D-F3B4-BF41-83B1-536060CCF6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6867" y="-10403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soak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soaking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63211" y="494517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SLEEPING">
            <a:hlinkClick r:id="" action="ppaction://media"/>
            <a:extLst>
              <a:ext uri="{FF2B5EF4-FFF2-40B4-BE49-F238E27FC236}">
                <a16:creationId xmlns:a16="http://schemas.microsoft.com/office/drawing/2014/main" id="{840989B4-122C-4B83-ABF7-A351E0DB97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6417" y="636383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9CA5EF-0743-4D86-87DF-C321B6CB0B3C}"/>
              </a:ext>
            </a:extLst>
          </p:cNvPr>
          <p:cNvSpPr/>
          <p:nvPr/>
        </p:nvSpPr>
        <p:spPr>
          <a:xfrm>
            <a:off x="206867" y="523651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ufx-SOAKING">
            <a:hlinkClick r:id="" action="ppaction://media"/>
            <a:extLst>
              <a:ext uri="{FF2B5EF4-FFF2-40B4-BE49-F238E27FC236}">
                <a16:creationId xmlns:a16="http://schemas.microsoft.com/office/drawing/2014/main" id="{A24931E3-7FD3-422D-AF8B-40341B44D2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33599" y="760851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D32CEA-F93E-42A8-BE52-E0EC9CE498E0}"/>
              </a:ext>
            </a:extLst>
          </p:cNvPr>
          <p:cNvSpPr/>
          <p:nvPr/>
        </p:nvSpPr>
        <p:spPr>
          <a:xfrm>
            <a:off x="6823166" y="761944"/>
            <a:ext cx="2020866" cy="68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B039D0-8B17-C046-85CB-63210E175D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6867" y="-10403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94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51515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howl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howling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3211" y="494517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HOWLING">
            <a:hlinkClick r:id="" action="ppaction://media"/>
            <a:extLst>
              <a:ext uri="{FF2B5EF4-FFF2-40B4-BE49-F238E27FC236}">
                <a16:creationId xmlns:a16="http://schemas.microsoft.com/office/drawing/2014/main" id="{886C5C34-02D2-4895-91E7-E927F905F5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749" y="703327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7354EA-EFB2-4BBA-978A-F5032C001BA8}"/>
              </a:ext>
            </a:extLst>
          </p:cNvPr>
          <p:cNvSpPr/>
          <p:nvPr/>
        </p:nvSpPr>
        <p:spPr>
          <a:xfrm>
            <a:off x="173876" y="523651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9C882E-4566-6E49-9C08-F978A66B13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3149" y="-12674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35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sleep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asleep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3211" y="494517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ther-ASLEEP">
            <a:hlinkClick r:id="" action="ppaction://media"/>
            <a:extLst>
              <a:ext uri="{FF2B5EF4-FFF2-40B4-BE49-F238E27FC236}">
                <a16:creationId xmlns:a16="http://schemas.microsoft.com/office/drawing/2014/main" id="{6CD4E795-B571-4F84-B8E7-C712138FCE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7781" y="780737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095F3E-DC7C-462E-A8D7-F158012B6713}"/>
              </a:ext>
            </a:extLst>
          </p:cNvPr>
          <p:cNvSpPr/>
          <p:nvPr/>
        </p:nvSpPr>
        <p:spPr>
          <a:xfrm>
            <a:off x="199634" y="63248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73D14F-3D25-D64F-B6A0-C56153DB823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7781" y="-10604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439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fraid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000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afraid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5841" y="497022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35969" y="4917511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ther-AFRAID">
            <a:hlinkClick r:id="" action="ppaction://media"/>
            <a:extLst>
              <a:ext uri="{FF2B5EF4-FFF2-40B4-BE49-F238E27FC236}">
                <a16:creationId xmlns:a16="http://schemas.microsoft.com/office/drawing/2014/main" id="{83D10EAD-09B8-46DD-AAC1-5482AF0343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538" y="778043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4FE923-47BB-43EE-BE13-9B227F7C9310}"/>
              </a:ext>
            </a:extLst>
          </p:cNvPr>
          <p:cNvSpPr/>
          <p:nvPr/>
        </p:nvSpPr>
        <p:spPr>
          <a:xfrm>
            <a:off x="199634" y="63248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F366E8-B3A1-B943-B9BC-AAB58A7BAA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862" y="-10471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701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439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mazed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000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amazed</a:t>
            </a:r>
          </a:p>
        </p:txBody>
      </p:sp>
      <p:pic>
        <p:nvPicPr>
          <p:cNvPr id="2" name="wor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5841" y="497022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35969" y="4917511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ther-AMAZED">
            <a:hlinkClick r:id="" action="ppaction://media"/>
            <a:extLst>
              <a:ext uri="{FF2B5EF4-FFF2-40B4-BE49-F238E27FC236}">
                <a16:creationId xmlns:a16="http://schemas.microsoft.com/office/drawing/2014/main" id="{8532DCC0-317C-4400-8857-B3BD5E94DA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507" y="78906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4525FE-5313-49F2-9BF2-7A8127A779D0}"/>
              </a:ext>
            </a:extLst>
          </p:cNvPr>
          <p:cNvSpPr/>
          <p:nvPr/>
        </p:nvSpPr>
        <p:spPr>
          <a:xfrm>
            <a:off x="90957" y="681393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B5F9AA-DC8E-D64D-8247-0DBE249A0E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1093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064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439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terr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>
                <a:latin typeface="Century Gothic" panose="020B0502020202020204" pitchFamily="34" charset="0"/>
              </a:rPr>
              <a:t>i  </a:t>
            </a:r>
            <a:r>
              <a:rPr lang="en-US" sz="8000" dirty="0" err="1">
                <a:latin typeface="Century Gothic" panose="020B0502020202020204" pitchFamily="34" charset="0"/>
              </a:rPr>
              <a:t>fied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000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terrified</a:t>
            </a:r>
          </a:p>
        </p:txBody>
      </p:sp>
      <p:pic>
        <p:nvPicPr>
          <p:cNvPr id="2" name="wor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5841" y="497022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35969" y="4917511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ther-TERRIFIED">
            <a:hlinkClick r:id="" action="ppaction://media"/>
            <a:extLst>
              <a:ext uri="{FF2B5EF4-FFF2-40B4-BE49-F238E27FC236}">
                <a16:creationId xmlns:a16="http://schemas.microsoft.com/office/drawing/2014/main" id="{BD2666CB-9287-4A69-A79A-6436C75DF5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7628" y="627322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345622-114F-4569-80C2-D7065A151BC2}"/>
              </a:ext>
            </a:extLst>
          </p:cNvPr>
          <p:cNvSpPr/>
          <p:nvPr/>
        </p:nvSpPr>
        <p:spPr>
          <a:xfrm>
            <a:off x="78078" y="528048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F7AE2A-B04B-FD4A-8C35-88C2CA37F7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9818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226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Master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46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9901" y="496069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60155" y="48864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MASTER">
            <a:hlinkClick r:id="" action="ppaction://media"/>
            <a:extLst>
              <a:ext uri="{FF2B5EF4-FFF2-40B4-BE49-F238E27FC236}">
                <a16:creationId xmlns:a16="http://schemas.microsoft.com/office/drawing/2014/main" id="{B5508308-BC56-46D0-B732-C42793C280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1709" y="734666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05491" y="67651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76207C-E73B-DB45-9BAC-9F7EEE98F4F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" y="-10403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ost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almost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9901" y="503488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70351" y="492572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ALMOST">
            <a:hlinkClick r:id="" action="ppaction://media"/>
            <a:extLst>
              <a:ext uri="{FF2B5EF4-FFF2-40B4-BE49-F238E27FC236}">
                <a16:creationId xmlns:a16="http://schemas.microsoft.com/office/drawing/2014/main" id="{090E3494-8485-4D4B-9C47-6791BAEAABD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1501" y="4316124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205283" y="427551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158BE3-875C-5C48-87B8-4E996C2681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1501" y="-1239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974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9901" y="496069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298" y="496069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1AC5C3-F076-B44F-BEAB-A9225D95460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-11398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66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9901" y="503488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298" y="492572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ger-JESUS">
            <a:hlinkClick r:id="" action="ppaction://media"/>
            <a:extLst>
              <a:ext uri="{FF2B5EF4-FFF2-40B4-BE49-F238E27FC236}">
                <a16:creationId xmlns:a16="http://schemas.microsoft.com/office/drawing/2014/main" id="{80EF8062-8F1D-455E-A697-75D50DB58BC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2941.4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9184" y="636383"/>
            <a:ext cx="609600" cy="609600"/>
          </a:xfrm>
          <a:prstGeom prst="rect">
            <a:avLst/>
          </a:prstGeom>
        </p:spPr>
      </p:pic>
      <p:pic>
        <p:nvPicPr>
          <p:cNvPr id="15" name="Tiger-JESUS">
            <a:hlinkClick r:id="" action="ppaction://media"/>
            <a:extLst>
              <a:ext uri="{FF2B5EF4-FFF2-40B4-BE49-F238E27FC236}">
                <a16:creationId xmlns:a16="http://schemas.microsoft.com/office/drawing/2014/main" id="{BC0F6C6F-C6C1-45C0-86BC-4AEB4BAA1B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50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4749" y="709539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409183" y="624638"/>
            <a:ext cx="1615165" cy="68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84AB2A-CC08-1C4D-B29A-B650E9FAE8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83" y="-10525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50165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301" y="4884297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ger-OVER">
            <a:hlinkClick r:id="" action="ppaction://media"/>
            <a:extLst>
              <a:ext uri="{FF2B5EF4-FFF2-40B4-BE49-F238E27FC236}">
                <a16:creationId xmlns:a16="http://schemas.microsoft.com/office/drawing/2014/main" id="{920C8013-DD90-4BDF-994B-3954858AC9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61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1814" y="703327"/>
            <a:ext cx="609600" cy="609600"/>
          </a:xfrm>
          <a:prstGeom prst="rect">
            <a:avLst/>
          </a:prstGeom>
        </p:spPr>
      </p:pic>
      <p:pic>
        <p:nvPicPr>
          <p:cNvPr id="12" name="Tiger-OVER">
            <a:hlinkClick r:id="" action="ppaction://media"/>
            <a:extLst>
              <a:ext uri="{FF2B5EF4-FFF2-40B4-BE49-F238E27FC236}">
                <a16:creationId xmlns:a16="http://schemas.microsoft.com/office/drawing/2014/main" id="{4809DBFB-E2E6-4066-A07C-A3FD82C89B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22" end="31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6088" y="706806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5B9820-CBA0-430E-AFE9-1CB7E7104719}"/>
              </a:ext>
            </a:extLst>
          </p:cNvPr>
          <p:cNvSpPr/>
          <p:nvPr/>
        </p:nvSpPr>
        <p:spPr>
          <a:xfrm>
            <a:off x="384131" y="624638"/>
            <a:ext cx="2020866" cy="68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86A440-9A05-404F-AB1D-A973FE7B3A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4131" y="-10525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3846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49547</TotalTime>
  <Words>225</Words>
  <Application>Microsoft Macintosh PowerPoint</Application>
  <PresentationFormat>On-screen Show (16:10)</PresentationFormat>
  <Paragraphs>101</Paragraphs>
  <Slides>34</Slides>
  <Notes>0</Notes>
  <HiddenSlides>0</HiddenSlides>
  <MMClips>103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Lion Words</vt:lpstr>
      <vt:lpstr>PowerPoint Presentation</vt:lpstr>
      <vt:lpstr>Anteater Words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304</cp:revision>
  <dcterms:created xsi:type="dcterms:W3CDTF">2017-01-10T01:35:56Z</dcterms:created>
  <dcterms:modified xsi:type="dcterms:W3CDTF">2018-05-31T14:49:48Z</dcterms:modified>
</cp:coreProperties>
</file>